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4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CA7CE-2E0E-8944-847B-6AE7279AD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FE6F80-706A-464F-B652-305B592A5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1B792-43B4-CF41-86DB-64069BCEC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EC1-8DED-D64A-9082-540DD0E43CCF}" type="datetimeFigureOut">
              <a:rPr lang="en-RU" smtClean="0"/>
              <a:t>22/01/2020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D0F3E-9E62-2541-8151-A9B0C011F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93EC1-EEE0-6C4B-BB59-7F5A9F77D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FEB2A-1622-164C-A271-2CC3E9D1EEF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53248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28556-A891-FA4F-8F93-C1CE118D2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50EAA-CE05-B443-AD79-7C43693EA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3E142-4F23-374D-945D-ECAE5CBE4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EC1-8DED-D64A-9082-540DD0E43CCF}" type="datetimeFigureOut">
              <a:rPr lang="en-RU" smtClean="0"/>
              <a:t>22/01/2020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25A25-8DA2-0140-B533-33E041BB6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FF410-C129-EB46-A62E-A0170C577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FEB2A-1622-164C-A271-2CC3E9D1EEF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11496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73E84D-A0A1-B842-9EF1-07A1ABDA34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026E75-4A18-FD47-92C7-DACAF3AD4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A7CFD-1926-B648-A115-8060B9110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EC1-8DED-D64A-9082-540DD0E43CCF}" type="datetimeFigureOut">
              <a:rPr lang="en-RU" smtClean="0"/>
              <a:t>22/01/2020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FEDCC-CAA8-794B-A754-951FF62CC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BBFBD-665F-4840-8058-B1116D2E3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FEB2A-1622-164C-A271-2CC3E9D1EEF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50132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5BF05-540C-814A-88A6-0FE583D7F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8EB35-285F-CD42-9512-69A132E22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A21D2-093E-7D4A-91B9-527F5515B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EC1-8DED-D64A-9082-540DD0E43CCF}" type="datetimeFigureOut">
              <a:rPr lang="en-RU" smtClean="0"/>
              <a:t>22/01/2020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F0A91-DB65-9744-BC57-838207FC8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063BA-6036-004C-B27E-E189FDAA7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FEB2A-1622-164C-A271-2CC3E9D1EEF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666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7E62-4B0C-E34F-9444-E99DD435F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82E77-EADB-8B47-BA19-AB571F36E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8A637-CABB-2040-A17B-A21C0DC19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EC1-8DED-D64A-9082-540DD0E43CCF}" type="datetimeFigureOut">
              <a:rPr lang="en-RU" smtClean="0"/>
              <a:t>22/01/2020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D4EB8-DC13-F44B-B862-043EF7F0C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FD5B4-506F-944C-8E22-77E212066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FEB2A-1622-164C-A271-2CC3E9D1EEF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7077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6709A-C33D-924D-A316-054CD54F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7135C-0C8C-A64B-AE69-C0ED4C9D94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B8475-0AD7-A846-A089-8D72F377B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F2614-7BEE-F240-87A3-9EEF97200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EC1-8DED-D64A-9082-540DD0E43CCF}" type="datetimeFigureOut">
              <a:rPr lang="en-RU" smtClean="0"/>
              <a:t>22/01/2020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A77EF-6BB2-F541-9E4D-5727BC974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F7D70-5A87-C342-A89E-DE3E4A015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FEB2A-1622-164C-A271-2CC3E9D1EEF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29684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DDCE7-7D25-E149-AB4A-09283000D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D3907-E203-9A41-A23D-28F82A780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E39EB-DD7A-2041-8B59-0175600B1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2FB98-2255-8D42-A8EE-B1569556A5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8531AF-34B7-4844-8877-E62B1F2DDC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42F8FA-C199-3346-A478-623D99B25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EC1-8DED-D64A-9082-540DD0E43CCF}" type="datetimeFigureOut">
              <a:rPr lang="en-RU" smtClean="0"/>
              <a:t>22/01/2020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AE4FCF-EA15-F741-A1C1-F0582BE8D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2C0323-884B-864D-8CA7-6F9BC561F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FEB2A-1622-164C-A271-2CC3E9D1EEF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612864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EF3A0-B805-8540-90F3-53C84D83D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D929F5-9701-E940-84DF-31762824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EC1-8DED-D64A-9082-540DD0E43CCF}" type="datetimeFigureOut">
              <a:rPr lang="en-RU" smtClean="0"/>
              <a:t>22/01/2020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99CEA0-4111-B84B-9975-4B5035A94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D5AD59-D1DE-E448-8300-D72EE8F82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FEB2A-1622-164C-A271-2CC3E9D1EEF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66979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71CC3E-E2B2-D344-868A-83C7C11C1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EC1-8DED-D64A-9082-540DD0E43CCF}" type="datetimeFigureOut">
              <a:rPr lang="en-RU" smtClean="0"/>
              <a:t>22/01/2020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62BC4E-5A9B-C240-AC56-677BFE48E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F131A-5566-B84E-B273-1AE1E573E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FEB2A-1622-164C-A271-2CC3E9D1EEF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357474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94662-5A98-3246-818D-4908F01E8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CF5AA-6849-4041-9B88-13AF6548F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AE0A6-1894-2144-A8CF-9C13D942F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28F55-EE13-6746-82B6-F40AEFBE2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EC1-8DED-D64A-9082-540DD0E43CCF}" type="datetimeFigureOut">
              <a:rPr lang="en-RU" smtClean="0"/>
              <a:t>22/01/2020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FA833-F7BF-A043-9AA8-BD6C927D1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9D689-8757-8347-BB33-FB16D3A11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FEB2A-1622-164C-A271-2CC3E9D1EEF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88294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8B083-6403-634D-B038-9A0B3DA9C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989147-85C7-A34E-BECE-4A63F7890E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3738D-39C3-5249-B839-3ADE2E935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BD172-B014-CD43-8F99-BA2F752DC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EC1-8DED-D64A-9082-540DD0E43CCF}" type="datetimeFigureOut">
              <a:rPr lang="en-RU" smtClean="0"/>
              <a:t>22/01/2020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CEA79-8D10-2A43-851F-1DE515689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2C0DA-2CDA-0444-82DA-8C76E581E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FEB2A-1622-164C-A271-2CC3E9D1EEF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43563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533363-BA7A-B744-89DF-843D1F19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B0137-0DFD-6A4D-9BCF-3134A066A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2A5B9-38CD-DD45-9D27-7CAAC482FF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4CEC1-8DED-D64A-9082-540DD0E43CCF}" type="datetimeFigureOut">
              <a:rPr lang="en-RU" smtClean="0"/>
              <a:t>22/01/2020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CCB40-C466-2F4C-9B70-0F6CA57AF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21D32-8531-3549-83BC-65A15FF14B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FEB2A-1622-164C-A271-2CC3E9D1EEF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25622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FC0FC-11A5-6C4D-9A7F-8CB4DAD81B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Объекты</a:t>
            </a:r>
            <a:endParaRPr lang="en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3A894C-3325-6046-8FE8-E2D889C25E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 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544719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C20F9-8774-A246-B690-C7607F787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Конструкторы</a:t>
            </a:r>
            <a:endParaRPr lang="en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4247B1-65AF-9248-9088-BA7CE0718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8837817" cy="4468374"/>
          </a:xfrm>
        </p:spPr>
      </p:pic>
    </p:spTree>
    <p:extLst>
      <p:ext uri="{BB962C8B-B14F-4D97-AF65-F5344CB8AC3E}">
        <p14:creationId xmlns:p14="http://schemas.microsoft.com/office/powerpoint/2010/main" val="3737440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A0006-4824-8A4D-9B4B-8DE4E35DD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Объекты в реальном мире.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E0EEA-F3A5-B248-82BA-B9EE810BE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В реальном мире нас окружают разнообразные объекты:</a:t>
            </a:r>
          </a:p>
          <a:p>
            <a:pPr marL="0" indent="0">
              <a:buNone/>
            </a:pPr>
            <a:r>
              <a:rPr lang="ru-RU" dirty="0"/>
              <a:t>«дом», «автобус», «новогодняя ёлка» и так далее. Все это мы можем назвать одним</a:t>
            </a:r>
            <a:r>
              <a:rPr lang="en-US" dirty="0"/>
              <a:t> </a:t>
            </a:r>
            <a:r>
              <a:rPr lang="ru-RU" dirty="0"/>
              <a:t>словом – объекты.</a:t>
            </a:r>
          </a:p>
          <a:p>
            <a:pPr marL="0" indent="0">
              <a:buNone/>
            </a:pPr>
            <a:r>
              <a:rPr lang="ru-RU" dirty="0"/>
              <a:t>Все эти объекты мы можем классифицировать исходя из их свойств (здания, автомобили, деревья) то есть мы можем объединить разные объекты (грузовой автомобиль и автобус) в класс «автомобили» потому что их основные свойства одинаковы.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Но мы можем пойти еще дальше и объединить классы объектов, например (автомобили и мотоциклы) в класс транспорт.</a:t>
            </a:r>
          </a:p>
        </p:txBody>
      </p:sp>
    </p:spTree>
    <p:extLst>
      <p:ext uri="{BB962C8B-B14F-4D97-AF65-F5344CB8AC3E}">
        <p14:creationId xmlns:p14="http://schemas.microsoft.com/office/powerpoint/2010/main" val="3883608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AB153-A32E-5240-9CDA-F610873B9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объектов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5065E-AD9F-8248-86D8-4CFB9931D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И так давайте рассмотрим, что происходит при при объединении объектов в классы.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Есть две машины (</a:t>
            </a:r>
            <a:r>
              <a:rPr lang="en-US" dirty="0" err="1"/>
              <a:t>mazda</a:t>
            </a:r>
            <a:r>
              <a:rPr lang="ru-RU" dirty="0"/>
              <a:t>, красная)</a:t>
            </a:r>
            <a:r>
              <a:rPr lang="en-US" dirty="0"/>
              <a:t> </a:t>
            </a:r>
            <a:r>
              <a:rPr lang="ru-RU" dirty="0"/>
              <a:t>и (</a:t>
            </a:r>
            <a:r>
              <a:rPr lang="en-US" dirty="0" err="1"/>
              <a:t>honda</a:t>
            </a:r>
            <a:r>
              <a:rPr lang="ru-RU" dirty="0"/>
              <a:t>, синяя)</a:t>
            </a:r>
          </a:p>
          <a:p>
            <a:pPr marL="0" indent="0">
              <a:buNone/>
            </a:pPr>
            <a:r>
              <a:rPr lang="ru-RU" dirty="0"/>
              <a:t>Если рассматривать эти машины, то они имеют конкретную марку и конкретный цвет. Но при рассмотрении класса «легковые автомобили» мы можем сказать только то что каждый экземпляр в этом классе имеет какой-то свой </a:t>
            </a:r>
            <a:r>
              <a:rPr lang="ru-RU" b="1" dirty="0"/>
              <a:t>цвет</a:t>
            </a:r>
            <a:r>
              <a:rPr lang="ru-RU" dirty="0"/>
              <a:t> и какую то свою </a:t>
            </a:r>
            <a:r>
              <a:rPr lang="ru-RU" b="1" dirty="0"/>
              <a:t>марку</a:t>
            </a:r>
            <a:r>
              <a:rPr lang="ru-RU" dirty="0"/>
              <a:t>, НО мы можем сказать точно, что все легковые машины имеют по </a:t>
            </a:r>
            <a:r>
              <a:rPr lang="ru-RU" b="1" dirty="0"/>
              <a:t>4 колеса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Другими словами класс объектов говорит о наличии свойств у объектов но значение каждого из свойств нам не известно.</a:t>
            </a:r>
          </a:p>
          <a:p>
            <a:pPr marL="0" indent="0">
              <a:buNone/>
            </a:pPr>
            <a:r>
              <a:rPr lang="ru-RU" dirty="0"/>
              <a:t>Так же класс объектов может содержать какую-то дополнительную информацию об объектах (у всех легковых машин по 4 колеса).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061280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3B4F3-AD9C-1A4F-8CAC-49057580F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классов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02A46-0E34-AF4E-9E2B-C06EFA713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Если мы попытаемся объединить классы (легковые автомобили, грузовые автомобили и мотоциклы) в более общий класс «транспорт» – то информации о каждом объекте у нас будет еще меньше: </a:t>
            </a:r>
            <a:r>
              <a:rPr lang="ru-RU" b="1" dirty="0"/>
              <a:t>цвет</a:t>
            </a:r>
            <a:r>
              <a:rPr lang="ru-RU" dirty="0"/>
              <a:t>, </a:t>
            </a:r>
            <a:r>
              <a:rPr lang="ru-RU" b="1" dirty="0"/>
              <a:t>марка</a:t>
            </a:r>
            <a:r>
              <a:rPr lang="ru-RU" dirty="0"/>
              <a:t>, «</a:t>
            </a:r>
            <a:r>
              <a:rPr lang="ru-RU" b="1" dirty="0"/>
              <a:t>наличие колес</a:t>
            </a:r>
            <a:r>
              <a:rPr lang="ru-RU" dirty="0"/>
              <a:t>» (но вот сколько колес уже не известно).</a:t>
            </a:r>
          </a:p>
          <a:p>
            <a:pPr marL="0" indent="0">
              <a:buNone/>
            </a:pPr>
            <a:r>
              <a:rPr lang="ru-RU" dirty="0"/>
              <a:t>Таким образом если объединять разные категории объектов во все более общие и общие понятия, то в конце концов мы дойдем до абстрактного общего класса «Объекты» который нам говорит о том, что у представителя этого класса есть какие-то свойства, а какие точно он сказать не может.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715724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2C473-F38D-564B-8200-3F11A8C91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Объекты в </a:t>
            </a:r>
            <a:r>
              <a:rPr lang="en-US" dirty="0"/>
              <a:t>JavaScript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EC73A-2571-3A44-B32A-7835BE8B1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</a:t>
            </a:r>
            <a:r>
              <a:rPr lang="en-US" dirty="0"/>
              <a:t>JavaScript </a:t>
            </a:r>
            <a:r>
              <a:rPr lang="ru-RU" dirty="0"/>
              <a:t>ситуация очень похожая: объекты имеют разные свойства как и в жизни.</a:t>
            </a:r>
          </a:p>
          <a:p>
            <a:pPr marL="0" indent="0">
              <a:buNone/>
            </a:pPr>
            <a:r>
              <a:rPr lang="ru-RU" dirty="0"/>
              <a:t>Если объект не относится ни к какому определенному классу, то значит, что он просто является представителем самого общего класса Объект (</a:t>
            </a:r>
            <a:r>
              <a:rPr lang="en-US" dirty="0"/>
              <a:t>Object</a:t>
            </a:r>
            <a:r>
              <a:rPr lang="ru-RU" dirty="0"/>
              <a:t>)</a:t>
            </a:r>
            <a:r>
              <a:rPr lang="en-US" dirty="0"/>
              <a:t>;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2382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69006-EA43-AB45-829B-7D460A7A4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объектов</a:t>
            </a:r>
            <a:endParaRPr lang="en-RU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5E9043B-A9A7-8F4D-846D-D9088DDC36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62865"/>
            <a:ext cx="9922137" cy="4501603"/>
          </a:xfrm>
        </p:spPr>
      </p:pic>
    </p:spTree>
    <p:extLst>
      <p:ext uri="{BB962C8B-B14F-4D97-AF65-F5344CB8AC3E}">
        <p14:creationId xmlns:p14="http://schemas.microsoft.com/office/powerpoint/2010/main" val="3766365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69CE7-35C5-8C4B-A205-E339044A7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объекта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4E7E9-12E7-B646-8DD8-8A958C5D5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Так же как и в реальном мире, объекты могут совершать определенные действия: говорить привет, добавлять товар в корзину покупок, отправлять сообщение.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Такие действия в </a:t>
            </a:r>
            <a:r>
              <a:rPr lang="en-GB" sz="2000" dirty="0"/>
              <a:t>JavaScript </a:t>
            </a:r>
            <a:r>
              <a:rPr lang="ru-RU" sz="2000" dirty="0"/>
              <a:t>представлены свойствами-функциями объекта.</a:t>
            </a:r>
            <a:endParaRPr lang="en-RU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1D63F7-A9E6-9041-830F-2F937C76D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429000"/>
            <a:ext cx="6274675" cy="302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028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5D780-FF51-4D4E-A6CE-E63331011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Ключевое слово «</a:t>
            </a:r>
            <a:r>
              <a:rPr lang="en-US" dirty="0"/>
              <a:t>this</a:t>
            </a:r>
            <a:r>
              <a:rPr lang="ru-RU" dirty="0"/>
              <a:t>»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3E8BF-CD3A-2246-A00E-489C1CAA5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Как правило, методу объекта необходим доступ к информации, которая хранится в объекте, чтобы выполнить с ней какие-либо действия.</a:t>
            </a:r>
          </a:p>
          <a:p>
            <a:pPr marL="0" indent="0">
              <a:buNone/>
            </a:pPr>
            <a:r>
              <a:rPr lang="ru-RU" sz="2400" b="1" dirty="0"/>
              <a:t>Для доступа к информации внутри объекта метод может использовать ключевое слово </a:t>
            </a:r>
            <a:r>
              <a:rPr lang="en-GB" sz="2400" b="1" dirty="0"/>
              <a:t>this.</a:t>
            </a:r>
            <a:endParaRPr lang="en-GB" sz="2400" dirty="0"/>
          </a:p>
          <a:p>
            <a:pPr marL="0" indent="0">
              <a:buNone/>
            </a:pPr>
            <a:r>
              <a:rPr lang="ru-RU" sz="2400" dirty="0"/>
              <a:t>Значение </a:t>
            </a:r>
            <a:r>
              <a:rPr lang="en-GB" sz="2400" b="1" dirty="0"/>
              <a:t>this</a:t>
            </a:r>
            <a:r>
              <a:rPr lang="en-GB" sz="2400" dirty="0"/>
              <a:t> – </a:t>
            </a:r>
            <a:r>
              <a:rPr lang="ru-RU" sz="2400" dirty="0"/>
              <a:t>это объект «перед точкой», который использовался для вызова метода.</a:t>
            </a:r>
          </a:p>
          <a:p>
            <a:pPr marL="0" indent="0">
              <a:buNone/>
            </a:pPr>
            <a:endParaRPr lang="en-RU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6382ED-2FED-F04E-A621-15B722187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283" y="3998289"/>
            <a:ext cx="4364421" cy="217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435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CEF91-544C-DA4E-80EB-BA3CD0AB9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Преобразование объектов в примитивы</a:t>
            </a:r>
            <a:br>
              <a:rPr lang="ru-RU" b="1" dirty="0"/>
            </a:b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BDD1B-91AF-4A4E-9437-5AFCCFF08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Все объекты в логическом контексте являются </a:t>
            </a:r>
            <a:r>
              <a:rPr lang="en-GB" dirty="0"/>
              <a:t>true. </a:t>
            </a:r>
            <a:r>
              <a:rPr lang="ru-RU" dirty="0"/>
              <a:t>Существуют лишь их численные и строковые преобразования.</a:t>
            </a:r>
          </a:p>
          <a:p>
            <a:r>
              <a:rPr lang="ru-RU" dirty="0"/>
              <a:t>Численные преобразования происходят, когда мы вычитаем объекты или выполняем математические операции.</a:t>
            </a:r>
          </a:p>
          <a:p>
            <a:r>
              <a:rPr lang="ru-RU" dirty="0"/>
              <a:t>Что касается строковых преобразований – они обычно происходят, когда мы выводим объект </a:t>
            </a:r>
            <a:r>
              <a:rPr lang="en-GB" dirty="0"/>
              <a:t>alert(</a:t>
            </a:r>
            <a:r>
              <a:rPr lang="en-GB" dirty="0" err="1"/>
              <a:t>obj</a:t>
            </a:r>
            <a:r>
              <a:rPr lang="en-GB" dirty="0"/>
              <a:t>), </a:t>
            </a:r>
            <a:r>
              <a:rPr lang="ru-RU" dirty="0"/>
              <a:t>а также в других случаях, когда объект используется как строка.</a:t>
            </a:r>
          </a:p>
          <a:p>
            <a:pPr marL="0" indent="0">
              <a:buNone/>
            </a:pP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4152756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533</Words>
  <Application>Microsoft Macintosh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Объекты</vt:lpstr>
      <vt:lpstr>Объекты в реальном мире.</vt:lpstr>
      <vt:lpstr>Классификация объектов</vt:lpstr>
      <vt:lpstr>Классификация классов</vt:lpstr>
      <vt:lpstr>Объекты в JavaScript</vt:lpstr>
      <vt:lpstr>Создание объектов</vt:lpstr>
      <vt:lpstr>Методы объекта</vt:lpstr>
      <vt:lpstr>Ключевое слово «this»</vt:lpstr>
      <vt:lpstr>Преобразование объектов в примитивы </vt:lpstr>
      <vt:lpstr>Конструкторы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Объекты</dc:title>
  <dc:creator>Алексей Серебряков</dc:creator>
  <cp:lastModifiedBy>Алексей Серебряков</cp:lastModifiedBy>
  <cp:revision>14</cp:revision>
  <dcterms:created xsi:type="dcterms:W3CDTF">2020-01-22T08:54:23Z</dcterms:created>
  <dcterms:modified xsi:type="dcterms:W3CDTF">2020-01-22T15:57:40Z</dcterms:modified>
</cp:coreProperties>
</file>