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8" r:id="rId8"/>
    <p:sldId id="260" r:id="rId9"/>
    <p:sldId id="267" r:id="rId10"/>
    <p:sldId id="261" r:id="rId11"/>
    <p:sldId id="269" r:id="rId12"/>
    <p:sldId id="262" r:id="rId13"/>
    <p:sldId id="270" r:id="rId14"/>
    <p:sldId id="263" r:id="rId15"/>
    <p:sldId id="271" r:id="rId16"/>
    <p:sldId id="272" r:id="rId17"/>
    <p:sldId id="26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9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3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98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26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59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2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65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25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8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3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2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98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6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77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CED806-0F37-4D13-8F2C-DE9473CC232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AC9A37-D116-48B5-A2EC-9660DEDD4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889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8E543-D407-1C83-7550-FED2D541F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575" y="1072074"/>
            <a:ext cx="8604849" cy="2387600"/>
          </a:xfrm>
        </p:spPr>
        <p:txBody>
          <a:bodyPr/>
          <a:lstStyle/>
          <a:p>
            <a:r>
              <a:rPr lang="ru-RU" dirty="0"/>
              <a:t>Презентация для лабораторной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064109-DD41-15C3-32CC-387233308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978325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altLang="en-US" sz="2400" dirty="0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Разработали:</a:t>
            </a:r>
            <a:endParaRPr lang="ru-RU" altLang="en-US" sz="2400" dirty="0"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 algn="l"/>
            <a:r>
              <a:rPr lang="ru-RU" altLang="en-US" sz="2400" dirty="0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Вальков А. Д. </a:t>
            </a:r>
          </a:p>
          <a:p>
            <a:pPr algn="l"/>
            <a:r>
              <a:rPr lang="ru-RU" altLang="en-US" sz="2400" dirty="0" err="1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Колювский</a:t>
            </a:r>
            <a:r>
              <a:rPr lang="ru-RU" altLang="en-US" sz="2400" dirty="0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 Д.А.</a:t>
            </a:r>
            <a:endParaRPr lang="ru-RU" altLang="en-US" sz="2400" dirty="0"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 algn="l"/>
            <a:r>
              <a:rPr lang="ru-RU" altLang="en-US" sz="2400" dirty="0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курсанты 331 гр.,</a:t>
            </a:r>
            <a:endParaRPr lang="ru-RU" altLang="en-US" sz="2400" dirty="0"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 algn="l"/>
            <a:r>
              <a:rPr lang="ru-RU" altLang="en-US" sz="2400" dirty="0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Проверил:</a:t>
            </a:r>
            <a:endParaRPr lang="ru-RU" altLang="en-US" sz="2400" dirty="0">
              <a:latin typeface="Microsoft JhengHei Light" panose="020B0304030504040204" charset="-120"/>
              <a:ea typeface="Microsoft JhengHei Light" panose="020B0304030504040204" charset="-120"/>
            </a:endParaRPr>
          </a:p>
          <a:p>
            <a:pPr algn="l"/>
            <a:r>
              <a:rPr lang="ru-RU" dirty="0">
                <a:latin typeface="Microsoft JhengHei Light" panose="020B0304030504040204" charset="-120"/>
                <a:ea typeface="Microsoft JhengHei Light" panose="020B0304030504040204" charset="-120"/>
              </a:rPr>
              <a:t>Затеев В.М.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08B7D-8772-E19B-7AD8-F63848F80876}"/>
              </a:ext>
            </a:extLst>
          </p:cNvPr>
          <p:cNvSpPr txBox="1"/>
          <p:nvPr/>
        </p:nvSpPr>
        <p:spPr>
          <a:xfrm>
            <a:off x="2063151" y="230160"/>
            <a:ext cx="8065698" cy="69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en-US" altLang="en-US" sz="1600" dirty="0">
                <a:latin typeface="Microsoft JhengHei Light" panose="020B0304030504040204" charset="-120"/>
                <a:ea typeface="Microsoft JhengHei Light" panose="020B0304030504040204" charset="-120"/>
                <a:cs typeface="+mj-cs"/>
              </a:rPr>
              <a:t>T</a:t>
            </a:r>
            <a:r>
              <a:rPr lang="ru-RU" altLang="en-US" sz="1600" dirty="0" err="1">
                <a:effectLst/>
                <a:latin typeface="Microsoft JhengHei Light" panose="020B0304030504040204" charset="-120"/>
                <a:ea typeface="Microsoft JhengHei Light" panose="020B0304030504040204" charset="-120"/>
                <a:cs typeface="+mj-cs"/>
              </a:rPr>
              <a:t>роицкий</a:t>
            </a:r>
            <a:r>
              <a:rPr lang="ru-RU" altLang="en-US" sz="1600" dirty="0">
                <a:effectLst/>
                <a:latin typeface="Microsoft JhengHei Light" panose="020B0304030504040204" charset="-120"/>
                <a:ea typeface="Microsoft JhengHei Light" panose="020B0304030504040204" charset="-120"/>
                <a:cs typeface="+mj-cs"/>
              </a:rPr>
              <a:t> авиационный технический колледж - филиал Московского государственного техн</a:t>
            </a:r>
            <a:r>
              <a:rPr lang="ru-RU" altLang="en-US" sz="1600" dirty="0">
                <a:latin typeface="Microsoft JhengHei Light" panose="020B0304030504040204" charset="-120"/>
                <a:ea typeface="Microsoft JhengHei Light" panose="020B0304030504040204" charset="-120"/>
                <a:cs typeface="+mj-cs"/>
              </a:rPr>
              <a:t>ического </a:t>
            </a:r>
            <a:r>
              <a:rPr lang="ru-RU" altLang="en-US" sz="1600" dirty="0">
                <a:effectLst/>
                <a:latin typeface="Microsoft JhengHei Light" panose="020B0304030504040204" charset="-120"/>
                <a:ea typeface="Microsoft JhengHei Light" panose="020B0304030504040204" charset="-120"/>
                <a:cs typeface="+mj-cs"/>
              </a:rPr>
              <a:t>университета гражданской авиации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C2CF1-120D-ECB3-F582-3B8FE9929F23}"/>
              </a:ext>
            </a:extLst>
          </p:cNvPr>
          <p:cNvSpPr txBox="1"/>
          <p:nvPr/>
        </p:nvSpPr>
        <p:spPr>
          <a:xfrm>
            <a:off x="3048718" y="634984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altLang="en-US" dirty="0">
                <a:latin typeface="Microsoft JhengHei Light" panose="020B0304030504040204" charset="-120"/>
                <a:ea typeface="Microsoft JhengHei Light" panose="020B0304030504040204" charset="-120"/>
                <a:sym typeface="+mn-ea"/>
              </a:rPr>
              <a:t>г. Троицк, 2025г</a:t>
            </a:r>
            <a:endParaRPr lang="ru-RU" altLang="en-US" dirty="0"/>
          </a:p>
        </p:txBody>
      </p:sp>
    </p:spTree>
    <p:extLst>
      <p:ext uri="{BB962C8B-B14F-4D97-AF65-F5344CB8AC3E}">
        <p14:creationId xmlns:p14="http://schemas.microsoft.com/office/powerpoint/2010/main" val="237468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ED8B4-C9C5-45B9-5EB0-25361E6A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мини-калькулятора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B68A988-DD18-8038-A858-A4D84199A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9762" y="1731963"/>
            <a:ext cx="3502950" cy="4059237"/>
          </a:xfrm>
        </p:spPr>
      </p:pic>
    </p:spTree>
    <p:extLst>
      <p:ext uri="{BB962C8B-B14F-4D97-AF65-F5344CB8AC3E}">
        <p14:creationId xmlns:p14="http://schemas.microsoft.com/office/powerpoint/2010/main" val="32577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FE21D-1EA3-9A16-CDB7-15E99BAD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6247C7-1AF4-D89A-90DF-74B185D0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044" y="2501661"/>
            <a:ext cx="6141911" cy="1990290"/>
          </a:xfrm>
        </p:spPr>
      </p:pic>
    </p:spTree>
    <p:extLst>
      <p:ext uri="{BB962C8B-B14F-4D97-AF65-F5344CB8AC3E}">
        <p14:creationId xmlns:p14="http://schemas.microsoft.com/office/powerpoint/2010/main" val="164513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FBE88-1C95-12A2-D52F-0F4588DD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овала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D4864CE-E014-5A41-0681-00EC21AF1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794" y="1731963"/>
            <a:ext cx="4488887" cy="4059237"/>
          </a:xfrm>
        </p:spPr>
      </p:pic>
    </p:spTree>
    <p:extLst>
      <p:ext uri="{BB962C8B-B14F-4D97-AF65-F5344CB8AC3E}">
        <p14:creationId xmlns:p14="http://schemas.microsoft.com/office/powerpoint/2010/main" val="1506490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D9E8A-9E8F-B28F-0682-E3B4D4E5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64F240-60C5-237E-C209-003CC618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7770" y="1731963"/>
            <a:ext cx="6026934" cy="4059237"/>
          </a:xfrm>
        </p:spPr>
      </p:pic>
    </p:spTree>
    <p:extLst>
      <p:ext uri="{BB962C8B-B14F-4D97-AF65-F5344CB8AC3E}">
        <p14:creationId xmlns:p14="http://schemas.microsoft.com/office/powerpoint/2010/main" val="1046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DF6B5-B673-CC72-B18E-32A4C3D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Кейс-задание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663746D-36FC-C2E9-D529-A5BB7AAC6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688" y="1731963"/>
            <a:ext cx="4681098" cy="4059237"/>
          </a:xfrm>
        </p:spPr>
      </p:pic>
    </p:spTree>
    <p:extLst>
      <p:ext uri="{BB962C8B-B14F-4D97-AF65-F5344CB8AC3E}">
        <p14:creationId xmlns:p14="http://schemas.microsoft.com/office/powerpoint/2010/main" val="31962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BC1FE-E135-030A-98B8-25CB9F8C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8AA582-85F1-091B-8110-4E3017097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229" y="1731963"/>
            <a:ext cx="6000016" cy="4059237"/>
          </a:xfrm>
        </p:spPr>
      </p:pic>
    </p:spTree>
    <p:extLst>
      <p:ext uri="{BB962C8B-B14F-4D97-AF65-F5344CB8AC3E}">
        <p14:creationId xmlns:p14="http://schemas.microsoft.com/office/powerpoint/2010/main" val="25964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AAE5F-5387-F598-B2CB-F8E85266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 игры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E5E4F7-09A4-49B7-9364-832B7DCCE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72" y="1731963"/>
            <a:ext cx="6182530" cy="4059237"/>
          </a:xfrm>
        </p:spPr>
      </p:pic>
    </p:spTree>
    <p:extLst>
      <p:ext uri="{BB962C8B-B14F-4D97-AF65-F5344CB8AC3E}">
        <p14:creationId xmlns:p14="http://schemas.microsoft.com/office/powerpoint/2010/main" val="44358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C73D6-5119-6923-EE65-EF1896E4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DCCCCC-5D86-BBFB-7B44-1720B3B12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5456" y="1731963"/>
            <a:ext cx="6231563" cy="4059237"/>
          </a:xfrm>
        </p:spPr>
      </p:pic>
    </p:spTree>
    <p:extLst>
      <p:ext uri="{BB962C8B-B14F-4D97-AF65-F5344CB8AC3E}">
        <p14:creationId xmlns:p14="http://schemas.microsoft.com/office/powerpoint/2010/main" val="64358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2565D-10CE-9D56-5907-3E1738BD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38977C-4B80-8CE5-6A27-A73EE3728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2018" y="1731963"/>
            <a:ext cx="8778439" cy="4059237"/>
          </a:xfrm>
        </p:spPr>
      </p:pic>
    </p:spTree>
    <p:extLst>
      <p:ext uri="{BB962C8B-B14F-4D97-AF65-F5344CB8AC3E}">
        <p14:creationId xmlns:p14="http://schemas.microsoft.com/office/powerpoint/2010/main" val="273485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9F3A5-BDA5-2BDD-8DDD-7D7A3D31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надписи в консоль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534FA93-A495-3DF2-5F46-35FED8ED6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1880394"/>
            <a:ext cx="7486650" cy="3762375"/>
          </a:xfrm>
        </p:spPr>
      </p:pic>
    </p:spTree>
    <p:extLst>
      <p:ext uri="{BB962C8B-B14F-4D97-AF65-F5344CB8AC3E}">
        <p14:creationId xmlns:p14="http://schemas.microsoft.com/office/powerpoint/2010/main" val="242167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B1CF-0518-6AFD-DC21-04E76100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4D948F-EFD4-8DB6-D371-8EB7AE841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512" y="2857148"/>
            <a:ext cx="9576327" cy="970450"/>
          </a:xfrm>
        </p:spPr>
      </p:pic>
    </p:spTree>
    <p:extLst>
      <p:ext uri="{BB962C8B-B14F-4D97-AF65-F5344CB8AC3E}">
        <p14:creationId xmlns:p14="http://schemas.microsoft.com/office/powerpoint/2010/main" val="32571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F0704-69BE-0EE5-344C-E0C958DD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слов в столбец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776FC49-46C3-E772-3432-FD30CB85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474" y="2106410"/>
            <a:ext cx="6311052" cy="2645179"/>
          </a:xfrm>
        </p:spPr>
      </p:pic>
    </p:spTree>
    <p:extLst>
      <p:ext uri="{BB962C8B-B14F-4D97-AF65-F5344CB8AC3E}">
        <p14:creationId xmlns:p14="http://schemas.microsoft.com/office/powerpoint/2010/main" val="21128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8B232-9485-8F6C-0FF8-74530D1D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6E68C6-8DED-6773-68CC-FF77A8985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988" y="2829464"/>
            <a:ext cx="6724024" cy="1550517"/>
          </a:xfrm>
        </p:spPr>
      </p:pic>
    </p:spTree>
    <p:extLst>
      <p:ext uri="{BB962C8B-B14F-4D97-AF65-F5344CB8AC3E}">
        <p14:creationId xmlns:p14="http://schemas.microsoft.com/office/powerpoint/2010/main" val="90298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BFF4B-9367-7171-66FB-281AC6B9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 возраста в одной строке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667A97-95B6-DB0A-36DD-9131360A5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937" y="2231089"/>
            <a:ext cx="7050126" cy="2395822"/>
          </a:xfrm>
        </p:spPr>
      </p:pic>
    </p:spTree>
    <p:extLst>
      <p:ext uri="{BB962C8B-B14F-4D97-AF65-F5344CB8AC3E}">
        <p14:creationId xmlns:p14="http://schemas.microsoft.com/office/powerpoint/2010/main" val="40947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79E91-F309-D1FE-0DC3-B441417F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FBBD892-F862-E342-7FE7-98EE1D870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299" y="2610644"/>
            <a:ext cx="8099401" cy="1634090"/>
          </a:xfrm>
        </p:spPr>
      </p:pic>
    </p:spTree>
    <p:extLst>
      <p:ext uri="{BB962C8B-B14F-4D97-AF65-F5344CB8AC3E}">
        <p14:creationId xmlns:p14="http://schemas.microsoft.com/office/powerpoint/2010/main" val="402759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8D7D2-79EB-EEE9-2D9D-7DFF74DB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элементов формы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49743AC-3F02-1682-029B-3E98EA0A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633" y="1731963"/>
            <a:ext cx="4715209" cy="4059237"/>
          </a:xfrm>
        </p:spPr>
      </p:pic>
    </p:spTree>
    <p:extLst>
      <p:ext uri="{BB962C8B-B14F-4D97-AF65-F5344CB8AC3E}">
        <p14:creationId xmlns:p14="http://schemas.microsoft.com/office/powerpoint/2010/main" val="51797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83ED7-EB75-4920-CE18-1E895947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F56C92-878F-D7F0-7A14-B25E629E6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437" y="2151856"/>
            <a:ext cx="5943600" cy="3219450"/>
          </a:xfrm>
        </p:spPr>
      </p:pic>
    </p:spTree>
    <p:extLst>
      <p:ext uri="{BB962C8B-B14F-4D97-AF65-F5344CB8AC3E}">
        <p14:creationId xmlns:p14="http://schemas.microsoft.com/office/powerpoint/2010/main" val="6521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40</TotalTime>
  <Words>77</Words>
  <Application>Microsoft Office PowerPoint</Application>
  <PresentationFormat>Широкоэкранный</PresentationFormat>
  <Paragraphs>26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Microsoft JhengHei Light</vt:lpstr>
      <vt:lpstr>Calisto MT</vt:lpstr>
      <vt:lpstr>Wingdings 2</vt:lpstr>
      <vt:lpstr>Сланец</vt:lpstr>
      <vt:lpstr>Презентация для лабораторной работы</vt:lpstr>
      <vt:lpstr>Вывод надписи в консоль</vt:lpstr>
      <vt:lpstr>Вывод</vt:lpstr>
      <vt:lpstr>Вывод слов в столбец</vt:lpstr>
      <vt:lpstr>Вывод</vt:lpstr>
      <vt:lpstr>Вывод  возраста в одной строке</vt:lpstr>
      <vt:lpstr>Вывод</vt:lpstr>
      <vt:lpstr>Создание элементов формы</vt:lpstr>
      <vt:lpstr>Вывод</vt:lpstr>
      <vt:lpstr>Создание мини-калькулятора</vt:lpstr>
      <vt:lpstr>Вывод</vt:lpstr>
      <vt:lpstr>Создание овала</vt:lpstr>
      <vt:lpstr>Вывод</vt:lpstr>
      <vt:lpstr>Кейс-задание</vt:lpstr>
      <vt:lpstr>Игра</vt:lpstr>
      <vt:lpstr>Конец игры</vt:lpstr>
      <vt:lpstr>GitHub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Вальков</dc:creator>
  <cp:lastModifiedBy>Артём Вальков</cp:lastModifiedBy>
  <cp:revision>9</cp:revision>
  <dcterms:created xsi:type="dcterms:W3CDTF">2025-04-20T17:30:45Z</dcterms:created>
  <dcterms:modified xsi:type="dcterms:W3CDTF">2025-04-21T05:59:08Z</dcterms:modified>
</cp:coreProperties>
</file>