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9" r:id="rId2"/>
    <p:sldId id="260" r:id="rId3"/>
    <p:sldId id="261" r:id="rId4"/>
    <p:sldId id="262" r:id="rId5"/>
    <p:sldId id="263" r:id="rId6"/>
    <p:sldId id="267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4A1F599-3781-441E-A1D5-13E70AE9D2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EB2897-DC77-4822-8871-1B20428AA7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E8D84-4421-4CA9-A075-63D28240947B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63C4AD-5F6A-4DC8-B6BC-B7C71D96D8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91EE6B-D966-408B-B234-1F881A0E52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F7FD-A70D-4D40-A91E-6DAF56914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516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0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33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6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14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62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6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3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4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A4C54-8F98-4E52-93A8-4742B306119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9B49D-5730-433F-B68F-0C5C5F03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5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1267AA-F5A9-49F2-89AA-172706957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" y="0"/>
            <a:ext cx="12180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2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67450-2C8C-4FB1-9A55-962CF565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 с реестром. Работа с программой восстановления файлов и очистки дисков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0ABB3-73B4-4F74-80ED-32F13867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5123" cy="3778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Популярная программа с понятным интерфейсом и удобным мастером настройки восстанавливает данные с жёстких дисков,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флешек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карт памяти. В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доступны простой режим для обычных пользователей и расширенный — для продвинутых. А благодаря портативной версии утилита легко запускается с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флешки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или диска без установки.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432790-C7FB-4C2C-BC58-7335FA6795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77" y="1825625"/>
            <a:ext cx="54768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0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10C1D-0613-42E4-8084-BCC9A2B2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7B241-A334-4E70-AAC7-A660A314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заключение хочется сказать, что потраченного времени жаль. Но также стоит отметь и то, что в ходе проделанной работы были выявлены плюсы работы с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PyCharm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также был приобретён опыт работы с данной средой разработки.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1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E0188-E52F-4E01-A8BF-0F006CE7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3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выбранного аппаратного и программного обеспечения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9DA209-62DF-4724-BB54-44101975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PyCharm </a:t>
            </a:r>
            <a:r>
              <a:rPr lang="ru-RU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это кроссплатформенная</a:t>
            </a:r>
            <a:r>
              <a:rPr lang="en-US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интегрированная среда разработки</a:t>
            </a:r>
            <a:r>
              <a:rPr lang="en-US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языка программирования</a:t>
            </a:r>
            <a:r>
              <a:rPr lang="en-US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разработанная компанией</a:t>
            </a:r>
            <a:r>
              <a:rPr lang="en-US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JetBrains</a:t>
            </a:r>
            <a:r>
              <a:rPr lang="en-US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основе</a:t>
            </a:r>
            <a:r>
              <a:rPr lang="en-US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IntelliJ IDEA</a:t>
            </a:r>
            <a:r>
              <a:rPr lang="ru-RU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Предоставляет пользователю комплекс средств для написания кода и визуальный</a:t>
            </a:r>
            <a:r>
              <a:rPr lang="en-US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отладчик</a:t>
            </a:r>
            <a:r>
              <a:rPr lang="ru-RU" sz="16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D2DA5C-D495-427D-BCFF-B77AA7CFD2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80" y="3151188"/>
            <a:ext cx="2580640" cy="258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8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615F0-6AFD-48FA-8E83-2063AD46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Загрузка и установка ПО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4D4FC6-4036-4D08-B908-6EFFD337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3083"/>
          </a:xfrm>
        </p:spPr>
        <p:txBody>
          <a:bodyPr/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Загрузите установщик .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веб-страницы приложения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Toolbox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Запустите установщик и следуйте инструкциям мастера.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запуска приложения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Toolbox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щелкните его значок   в области уведомлений и выберите продукт, который вы хотите установить.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установить определенную версию, щелкните   и выберите Доступные версии.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Загрузите установщик.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Запустите установщик и следуйте инструкциям.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166342-A913-413A-93AF-124FBF1819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53645"/>
            <a:ext cx="4246978" cy="18366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DD38F5-79D5-451A-B1BA-34A41B4319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88" y="4118708"/>
            <a:ext cx="2801889" cy="19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1DC3C-19BF-4395-9D15-F31C10F2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Настройка отдельных компонентов программного обеспечения компьютерных систем и конфигурирование</a:t>
            </a:r>
            <a:b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AB5D-6F6D-4EAF-B61E-A2280FAF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Autofit/>
          </a:bodyPr>
          <a:lstStyle/>
          <a:p>
            <a:pPr marL="0" marR="7747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Настройка производительности в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PyCharm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невозможна, а настройка отдельных компонентов необязательна. В настройках можно указать путь, по которому находятся пользовательская конфигурация, а также можно указать свой путь к виртуальной машине.</a:t>
            </a:r>
          </a:p>
          <a:p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5DFCFB-CE12-4333-B8A0-3F1A4FA5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09" y="3846946"/>
            <a:ext cx="5889182" cy="9675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038D3A-491E-4386-944D-19BB547D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409" y="5098474"/>
            <a:ext cx="5899833" cy="10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5330B-D704-4E5F-9E12-59AD8958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FEDF85EC-C480-4B7E-A8A5-90AF2A14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590" y="6307382"/>
            <a:ext cx="3155765" cy="398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Минимальные системные требования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C52ABB23-8706-4B5E-B6C1-8DD85D109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3840" y="6307382"/>
            <a:ext cx="3790157" cy="370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Рекомендуемые системные требования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D58135-C2B8-4748-A76C-FBDF621E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95" y="1690684"/>
            <a:ext cx="3790156" cy="45550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FAF76E-EF20-4C3B-86B4-6CFF3880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451" y="1690683"/>
            <a:ext cx="2584937" cy="45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7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10F79-2362-431D-BB24-29A428A8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12A0D-4943-42BC-9C74-2EE78191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119" y="1690688"/>
            <a:ext cx="7079762" cy="2121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в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PyCharm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простой и понятный. Он похож на интерфейс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IntelliJ idea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что достаточно удобно. Весь инструментарий расположен на интерфейсе сгруппировано.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8C3FEA-FD26-424D-B50D-F9DCF3A2B3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1" y="2751244"/>
            <a:ext cx="5089238" cy="26642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02E448-A225-4D85-B98A-94181BE1B5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1244"/>
            <a:ext cx="5237215" cy="31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2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D3511-2541-4466-BCA3-2565FD4D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на ошибки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6F866-FF2F-4E38-8E81-00AFF359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marR="77470" indent="0" algn="l">
              <a:lnSpc>
                <a:spcPct val="111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работе в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PyCharm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может случиться:</a:t>
            </a:r>
          </a:p>
          <a:p>
            <a:pPr marL="342900" marR="77470" lvl="0" indent="-342900" algn="l">
              <a:lnSpc>
                <a:spcPct val="111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Ошибка недостатка памяти</a:t>
            </a:r>
          </a:p>
          <a:p>
            <a:pPr marL="342900" marR="77470" lvl="0" indent="-342900" algn="l">
              <a:lnSpc>
                <a:spcPct val="111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Ошибка недостатка ресурсов ПК</a:t>
            </a:r>
          </a:p>
          <a:p>
            <a:pPr marL="6350" marR="77470" indent="0" algn="l">
              <a:lnSpc>
                <a:spcPct val="111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решения:</a:t>
            </a:r>
          </a:p>
          <a:p>
            <a:pPr marL="342900" marR="77470" lvl="0" indent="-342900" algn="l">
              <a:lnSpc>
                <a:spcPct val="111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Очистите ваш ПК от ненужных файлов</a:t>
            </a:r>
          </a:p>
          <a:p>
            <a:pPr marL="342900" marR="77470" lvl="0" indent="-342900" algn="l">
              <a:lnSpc>
                <a:spcPct val="111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77470" indent="0">
              <a:lnSpc>
                <a:spcPct val="111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PyCharm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проверяет программы на вредоносность. При запуске «сломанной» программы существует возможность нанести вред системе пользователя.</a:t>
            </a:r>
          </a:p>
          <a:p>
            <a:pPr marL="0" marR="77470" lvl="0" indent="0" algn="l">
              <a:lnSpc>
                <a:spcPct val="111000"/>
              </a:lnSpc>
              <a:spcAft>
                <a:spcPts val="0"/>
              </a:spcAft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62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1F060-7DB6-473B-8327-4AE74C8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Обнаружение вируса и устранение последствий его влияния</a:t>
            </a:r>
            <a:endParaRPr lang="ru-RU" sz="32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A57C1C-2916-4604-8CB8-7D52E8A8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5509845"/>
            <a:ext cx="10650415" cy="6671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 Касперского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39E6AE-03F5-434E-AC7F-997566B0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10" y="1690688"/>
            <a:ext cx="4963380" cy="37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9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481D3-B891-4DB2-9CD3-708D476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защиты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48693-EE6B-4571-8232-3C39B36C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своей сути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может быть рассмотрен как ресурс, из которого злоумышленники могут заполучить какие-либо данные о пользователе, либо данные самого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926788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367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Описание выбранного аппаратного и программного обеспечения </vt:lpstr>
      <vt:lpstr>Загрузка и установка ПО </vt:lpstr>
      <vt:lpstr>Настройка отдельных компонентов программного обеспечения компьютерных систем и конфигурирование </vt:lpstr>
      <vt:lpstr>Системные требования PyCharm</vt:lpstr>
      <vt:lpstr>Интерфейс</vt:lpstr>
      <vt:lpstr>Тестирование на ошибки</vt:lpstr>
      <vt:lpstr>Обнаружение вируса и устранение последствий его влияния</vt:lpstr>
      <vt:lpstr>Тестирование защиты программного обеспечения</vt:lpstr>
      <vt:lpstr>Работа с реестром. Работа с программой восстановления файлов и очистки дисков </vt:lpstr>
      <vt:lpstr>Заключение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КИТиС Колледж Информационных Технологий и                                                                                                                                 Министерство просвещения РФ Строительства                                                                                               ГБУ КО ПОО «Колледж информационных технологий и строительства»</dc:title>
  <dc:creator>Пользователь Windows</dc:creator>
  <cp:lastModifiedBy>Дима</cp:lastModifiedBy>
  <cp:revision>34</cp:revision>
  <dcterms:created xsi:type="dcterms:W3CDTF">2023-03-05T09:59:08Z</dcterms:created>
  <dcterms:modified xsi:type="dcterms:W3CDTF">2023-03-05T18:48:40Z</dcterms:modified>
</cp:coreProperties>
</file>