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6945-05DB-41F2-B8B7-C4D755EA1012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0EBE-52D6-4B01-A43F-A9C053035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7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6945-05DB-41F2-B8B7-C4D755EA1012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0EBE-52D6-4B01-A43F-A9C053035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01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6945-05DB-41F2-B8B7-C4D755EA1012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0EBE-52D6-4B01-A43F-A9C053035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18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6945-05DB-41F2-B8B7-C4D755EA1012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0EBE-52D6-4B01-A43F-A9C053035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20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6945-05DB-41F2-B8B7-C4D755EA1012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0EBE-52D6-4B01-A43F-A9C053035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60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6945-05DB-41F2-B8B7-C4D755EA1012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0EBE-52D6-4B01-A43F-A9C053035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88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6945-05DB-41F2-B8B7-C4D755EA1012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0EBE-52D6-4B01-A43F-A9C053035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45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6945-05DB-41F2-B8B7-C4D755EA1012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0EBE-52D6-4B01-A43F-A9C053035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37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6945-05DB-41F2-B8B7-C4D755EA1012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0EBE-52D6-4B01-A43F-A9C053035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18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6945-05DB-41F2-B8B7-C4D755EA1012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0EBE-52D6-4B01-A43F-A9C053035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31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6945-05DB-41F2-B8B7-C4D755EA1012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0EBE-52D6-4B01-A43F-A9C053035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83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6945-05DB-41F2-B8B7-C4D755EA1012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10EBE-52D6-4B01-A43F-A9C053035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00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0264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</dc:creator>
  <cp:lastModifiedBy>Home</cp:lastModifiedBy>
  <cp:revision>2</cp:revision>
  <dcterms:created xsi:type="dcterms:W3CDTF">2021-06-15T18:54:29Z</dcterms:created>
  <dcterms:modified xsi:type="dcterms:W3CDTF">2021-06-15T19:25:18Z</dcterms:modified>
</cp:coreProperties>
</file>