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7" r:id="rId6"/>
    <p:sldId id="270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71" r:id="rId18"/>
    <p:sldId id="272" r:id="rId19"/>
    <p:sldId id="273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Балушкина" initials="АБ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-494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689F3-4A7F-4449-98DF-6261D3D2F69E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55215-37F1-49B4-BD04-FF54233A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2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E4AD-FE31-4225-B8E5-367429DCAD0C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8FAE-DE91-4CA9-BD52-966E03D35D83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CAC3-C6DE-4710-B673-8A7DB7FB7D19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4852-5FA7-4E5C-ADDA-A8B6EA152345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3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87F-9216-47CB-8C48-36545EDBCA23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6D86-D4C3-4802-AF36-99F7263AF780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33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A48F-70DE-4F2F-AEB1-05F0C14AECFE}" type="datetime1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0853-A91F-4C42-B6E1-B0C132663509}" type="datetime1">
              <a:rPr lang="ru-RU" smtClean="0"/>
              <a:t>15.06.2020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4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99E-007C-446D-B691-BABFDA02D01B}" type="datetime1">
              <a:rPr lang="ru-RU" smtClean="0"/>
              <a:t>15.06.2020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E542-3B41-4CB2-8521-35F491109168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E41-5D76-468A-8142-E7FF9AB8FDF5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5A8B-73CF-446A-8339-F42FAB0CD608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95EC-3A63-4E2D-8246-3620CE176A2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EE2462-2CB9-4421-9837-5AD986E2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53" y="1667647"/>
            <a:ext cx="8914701" cy="2387600"/>
          </a:xfrm>
        </p:spPr>
        <p:txBody>
          <a:bodyPr>
            <a:normAutofit/>
          </a:bodyPr>
          <a:lstStyle/>
          <a:p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«Клавиатурный тренажер»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FC246AB-4D59-4D6F-8F1C-CDB7B90FC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97" y="5119018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работы: ст. преподаватель кафедры ВИТ М.Д. Романова</a:t>
            </a:r>
          </a:p>
          <a:p>
            <a:pPr algn="l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студентка группы ПКС-37, А.В. Балушкина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Саров, 2020г.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B1FDBD69-9E84-4FCF-B740-859DFC27D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200" y="83220"/>
            <a:ext cx="69723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ОБРАЗОВАНИЯ И НАУКИ</a:t>
            </a:r>
            <a:b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РОССИЙСКОЙ ФЕДЕРАЦИИ</a:t>
            </a:r>
            <a:b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 ОБРАЗОВАТЕЛЬНОЕ </a:t>
            </a:r>
            <a:b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ЯДЕРНЫЙ УНИВЕРСИТЕТ «МИФИ»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345250D3-D2C5-4677-9C80-D357B8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729139"/>
            <a:ext cx="9422671" cy="5690712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AADB7B1-B658-4B8B-8B01-8EEF9518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B7214130-3F60-4132-96D0-08DC8353E91D}"/>
              </a:ext>
            </a:extLst>
          </p:cNvPr>
          <p:cNvSpPr/>
          <p:nvPr/>
        </p:nvSpPr>
        <p:spPr>
          <a:xfrm>
            <a:off x="5931017" y="1015068"/>
            <a:ext cx="251669" cy="26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EB01938F-AC0A-448E-BB10-57BBA5B37BBB}"/>
              </a:ext>
            </a:extLst>
          </p:cNvPr>
          <p:cNvSpPr/>
          <p:nvPr/>
        </p:nvSpPr>
        <p:spPr>
          <a:xfrm>
            <a:off x="5712903" y="5771626"/>
            <a:ext cx="234891" cy="28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0DC9369-D7AA-4C8B-B8B0-83550DD58177}"/>
              </a:ext>
            </a:extLst>
          </p:cNvPr>
          <p:cNvSpPr/>
          <p:nvPr/>
        </p:nvSpPr>
        <p:spPr>
          <a:xfrm>
            <a:off x="6196673" y="5771626"/>
            <a:ext cx="234891" cy="28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1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6EFC2772-215F-4E0E-BABE-652E363AE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9" y="657225"/>
            <a:ext cx="9422606" cy="568642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7A54227-AE9E-46EA-8982-DA67BA2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9C35BEC2-B293-4086-9BAD-BF0DACA40F4B}"/>
              </a:ext>
            </a:extLst>
          </p:cNvPr>
          <p:cNvSpPr/>
          <p:nvPr/>
        </p:nvSpPr>
        <p:spPr>
          <a:xfrm>
            <a:off x="5922628" y="1057013"/>
            <a:ext cx="243280" cy="25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160DC38F-B054-4E7B-BE4B-4CDA3C59B174}"/>
              </a:ext>
            </a:extLst>
          </p:cNvPr>
          <p:cNvSpPr/>
          <p:nvPr/>
        </p:nvSpPr>
        <p:spPr>
          <a:xfrm>
            <a:off x="5746459" y="5800987"/>
            <a:ext cx="243280" cy="25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780A2A6B-19B9-43D2-AA91-400B513C9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2" y="1133475"/>
            <a:ext cx="10323156" cy="5205413"/>
          </a:xfrm>
          <a:ln>
            <a:noFill/>
          </a:ln>
          <a:effectLst/>
        </p:spPr>
      </p:pic>
      <p:sp>
        <p:nvSpPr>
          <p:cNvPr id="7" name="Управляющая кнопка: &quot;Пустой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B27993D-CF09-494A-814F-6251A8E01A18}"/>
              </a:ext>
            </a:extLst>
          </p:cNvPr>
          <p:cNvSpPr/>
          <p:nvPr/>
        </p:nvSpPr>
        <p:spPr>
          <a:xfrm>
            <a:off x="5172075" y="4343400"/>
            <a:ext cx="276225" cy="25717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518F3717-2493-4801-A843-60D720C3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>
            <a:hlinkClick r:id="rId4" action="ppaction://hlinksldjump"/>
            <a:extLst>
              <a:ext uri="{FF2B5EF4-FFF2-40B4-BE49-F238E27FC236}">
                <a16:creationId xmlns:a16="http://schemas.microsoft.com/office/drawing/2014/main" xmlns="" id="{557CFCA2-0A2B-4556-A28B-25127A55B81C}"/>
              </a:ext>
            </a:extLst>
          </p:cNvPr>
          <p:cNvSpPr/>
          <p:nvPr/>
        </p:nvSpPr>
        <p:spPr>
          <a:xfrm>
            <a:off x="1048624" y="1133475"/>
            <a:ext cx="394282" cy="124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C3947EB-D2D6-4262-8A83-36F2AAB5B61C}"/>
              </a:ext>
            </a:extLst>
          </p:cNvPr>
          <p:cNvSpPr/>
          <p:nvPr/>
        </p:nvSpPr>
        <p:spPr>
          <a:xfrm>
            <a:off x="10721130" y="1133475"/>
            <a:ext cx="422246" cy="208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1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8E7DB56-DDB4-4162-9B2F-8F530C5C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34000"/>
            <a:ext cx="10324800" cy="5206242"/>
          </a:xfrm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41F3046-3AA3-4636-A839-F0F1B159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0EC0C916-2C71-4DBA-A5DC-8EC9B8D80F81}"/>
              </a:ext>
            </a:extLst>
          </p:cNvPr>
          <p:cNvSpPr/>
          <p:nvPr/>
        </p:nvSpPr>
        <p:spPr>
          <a:xfrm>
            <a:off x="1073791" y="1134000"/>
            <a:ext cx="377504" cy="191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00E3097C-D102-4F18-9B4B-C37F5673C684}"/>
              </a:ext>
            </a:extLst>
          </p:cNvPr>
          <p:cNvSpPr/>
          <p:nvPr/>
        </p:nvSpPr>
        <p:spPr>
          <a:xfrm>
            <a:off x="10737908" y="1134000"/>
            <a:ext cx="377504" cy="26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57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xmlns="" id="{C704AD89-6AF7-4936-9538-39C85353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2" y="1133475"/>
            <a:ext cx="10323156" cy="5205413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D5BDCABE-67D3-4F02-8D25-FD9CF112CDBF}"/>
              </a:ext>
            </a:extLst>
          </p:cNvPr>
          <p:cNvCxnSpPr>
            <a:cxnSpLocks/>
          </p:cNvCxnSpPr>
          <p:nvPr/>
        </p:nvCxnSpPr>
        <p:spPr>
          <a:xfrm flipV="1">
            <a:off x="4943475" y="4686300"/>
            <a:ext cx="295275" cy="55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D1C1AD4-71B8-4FB4-A768-1C300435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08B6C7B-3C6F-44DE-BFF4-9C7250AB344B}"/>
              </a:ext>
            </a:extLst>
          </p:cNvPr>
          <p:cNvSpPr/>
          <p:nvPr/>
        </p:nvSpPr>
        <p:spPr>
          <a:xfrm>
            <a:off x="5159229" y="4320330"/>
            <a:ext cx="295275" cy="276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F2AF4A98-8321-4EBE-8AA0-990B43A9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95900"/>
            <a:ext cx="10323526" cy="5205600"/>
          </a:xfrm>
          <a:effectLst/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FBEF9F50-C568-4F85-9A7F-D0DFECF3ABA8}"/>
              </a:ext>
            </a:extLst>
          </p:cNvPr>
          <p:cNvCxnSpPr>
            <a:cxnSpLocks/>
          </p:cNvCxnSpPr>
          <p:nvPr/>
        </p:nvCxnSpPr>
        <p:spPr>
          <a:xfrm flipV="1">
            <a:off x="5829300" y="4705350"/>
            <a:ext cx="2667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C1E8B693-6226-4897-B4B5-259E3C17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559A3F5-C348-4AC9-8401-34A9C19A50F3}"/>
              </a:ext>
            </a:extLst>
          </p:cNvPr>
          <p:cNvSpPr/>
          <p:nvPr/>
        </p:nvSpPr>
        <p:spPr>
          <a:xfrm>
            <a:off x="6096000" y="4353886"/>
            <a:ext cx="266700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B3792DDA-643D-498C-A0D3-81882640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24475"/>
            <a:ext cx="10323526" cy="5205600"/>
          </a:xfrm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355DA447-1A71-4118-AA6C-AB41B229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2C1D0CE-8C1F-4326-B5D3-9DE20335FC1C}"/>
              </a:ext>
            </a:extLst>
          </p:cNvPr>
          <p:cNvSpPr/>
          <p:nvPr/>
        </p:nvSpPr>
        <p:spPr>
          <a:xfrm>
            <a:off x="10696575" y="1124475"/>
            <a:ext cx="466725" cy="228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7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EE8D32BA-8F5C-4469-A5D0-EA173BE4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34000"/>
            <a:ext cx="10324800" cy="517736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70D6FE6-5872-48E1-A1B4-2FD5488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17</a:t>
            </a:fld>
            <a:endParaRPr lang="ru-RU"/>
          </a:p>
        </p:txBody>
      </p:sp>
      <p:sp>
        <p:nvSpPr>
          <p:cNvPr id="7" name="Прямоугольник 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DAD117A-7BF6-470B-9742-A8E60861A3AD}"/>
              </a:ext>
            </a:extLst>
          </p:cNvPr>
          <p:cNvSpPr/>
          <p:nvPr/>
        </p:nvSpPr>
        <p:spPr>
          <a:xfrm>
            <a:off x="4352925" y="4029075"/>
            <a:ext cx="2952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AF298D50-AED6-402A-B842-E2E6E5C2E232}"/>
              </a:ext>
            </a:extLst>
          </p:cNvPr>
          <p:cNvCxnSpPr>
            <a:cxnSpLocks/>
          </p:cNvCxnSpPr>
          <p:nvPr/>
        </p:nvCxnSpPr>
        <p:spPr>
          <a:xfrm flipV="1">
            <a:off x="3876675" y="4362451"/>
            <a:ext cx="466725" cy="352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5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ED1F7029-629D-43BD-AD47-76EC70BD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34000"/>
            <a:ext cx="10322550" cy="51768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E235371-AA0E-454C-8A1A-E2F7163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1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9FAE397-312A-48EE-8F40-B07340F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19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9BAF6AC-AC59-469D-A48A-B81ECA4A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34000"/>
            <a:ext cx="10323527" cy="5205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8574B52-6CCE-4427-89D0-BDED91AC4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6" y="1117250"/>
            <a:ext cx="383381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AED826-2097-42DF-B40B-B99897FC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9F754A-35AE-4EEA-982D-E71AB39D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клавиатурного тренажера,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обучения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компьютерной скорописи (слепой печати).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поставлены следующие задачи:</a:t>
            </a:r>
          </a:p>
          <a:p>
            <a:pPr lvl="3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интерактивные веб-страницы;</a:t>
            </a:r>
          </a:p>
          <a:p>
            <a:pPr lvl="3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интерфейсы;</a:t>
            </a:r>
          </a:p>
          <a:p>
            <a:pPr lvl="3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инструменты дизайна и редактирования кода для современной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веб-разработки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lnSpc>
                <a:spcPct val="15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приложение.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B46928E-C72B-4D46-9405-56E3B2CD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98924D4-AC83-48A4-881B-0EE4AD82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27EBADF-E9CD-43B3-ACBC-151D50A40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134000"/>
            <a:ext cx="10356744" cy="52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93E44C-CC9B-4CB0-B88A-800FCBDE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выполненной работы является действующее приложение, помогающее научиться печати десятипальцевым методом.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 сервис: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инструкция;</a:t>
            </a:r>
          </a:p>
          <a:p>
            <a:pPr lvl="1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Словарь;</a:t>
            </a:r>
          </a:p>
          <a:p>
            <a:pPr lvl="1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Подсказки;</a:t>
            </a:r>
          </a:p>
          <a:p>
            <a:pPr lvl="1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менять цветовую схему для удобной работы.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2B798D-67E2-4986-BCAB-5D99F87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4A7BE8CF-9BA9-43A0-BF6E-0A7F7865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49549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9D494C5-D6AC-4D21-BA85-2392C9B8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9AE12E-389C-4918-BEF1-77A534E9AF15}"/>
              </a:ext>
            </a:extLst>
          </p:cNvPr>
          <p:cNvSpPr txBox="1"/>
          <p:nvPr/>
        </p:nvSpPr>
        <p:spPr>
          <a:xfrm>
            <a:off x="3448050" y="3105834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6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3A56AF-1636-45E7-8B38-1F369E14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A9B019F-EEE1-446D-BF6A-5A3A1AB4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умение быстрого набора позволяет не только выучить расположение клавиш, но и увеличить скорость набора текста, уменьшить количество опечаток и улучшить ритмичность набора.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быстрому набору текста можно с помощью специальных программ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клавиатурных тренажеров.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B05EAF6-9482-47F2-AEFB-5CDFAE7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37D0AEA-4BD7-4B0A-BE36-2C6DDB48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14" y="4349087"/>
            <a:ext cx="1397371" cy="13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F03BD0-5BF1-429B-B99F-4B8FEA45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инструментария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A0FF82B-621A-4426-A156-D5E2FC50BD62}"/>
              </a:ext>
            </a:extLst>
          </p:cNvPr>
          <p:cNvSpPr/>
          <p:nvPr/>
        </p:nvSpPr>
        <p:spPr>
          <a:xfrm>
            <a:off x="838200" y="1690688"/>
            <a:ext cx="6096000" cy="4607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– язык разметки гипертекста, который позволяет пользователю создавать и структурировать веб-страницы и приложения;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- язык описания внешнего вида HTML-документа;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язык программирования, благодаря которому можно добавлять интерактивности веб-страницам;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онлайн-сервис для разработки дизайна интерфейсов;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простой в использовании редактор кода.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93F27D6-A9D3-4767-AE7E-662C845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47" y="500084"/>
            <a:ext cx="1200150" cy="12001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ABD71F6-7244-42E9-A54E-5DF920E5D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19" y="1825647"/>
            <a:ext cx="853805" cy="1195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B4E2A502-DDE9-41B1-A3C9-05A40F56A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19" y="3146388"/>
            <a:ext cx="853805" cy="97713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072A906-C33C-4164-8B35-ED98606AA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47" y="4248934"/>
            <a:ext cx="1234962" cy="92622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347CAE2-CEAA-4986-AD0D-BCD099310D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3" y="5300569"/>
            <a:ext cx="932564" cy="932564"/>
          </a:xfrm>
          <a:prstGeom prst="rect">
            <a:avLst/>
          </a:prstGeom>
        </p:spPr>
      </p:pic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xmlns="" id="{6B23A7CF-3A5E-4DFD-90E2-93CA8F7B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308ABF-894D-46DF-9123-A4C566D1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E57FD62A-FF2F-48F6-8929-A5720F600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3" y="3285108"/>
            <a:ext cx="3574409" cy="214175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825395D-EDB4-4702-A3AF-FDF3BD7C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8E92655-8B6B-4273-B0C7-669917ADE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5" y="3066314"/>
            <a:ext cx="3810568" cy="25977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EBAC6A4-A54F-43DA-AAEF-56A8A7EE7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14" y="2982363"/>
            <a:ext cx="3871119" cy="2681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BF8AC8-1454-47E6-92C7-4FC3011E3B7C}"/>
              </a:ext>
            </a:extLst>
          </p:cNvPr>
          <p:cNvSpPr txBox="1"/>
          <p:nvPr/>
        </p:nvSpPr>
        <p:spPr>
          <a:xfrm>
            <a:off x="1465070" y="5664056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Stamina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FECC43-32F2-4EB9-8B09-E9FF73B7D304}"/>
              </a:ext>
            </a:extLst>
          </p:cNvPr>
          <p:cNvSpPr txBox="1"/>
          <p:nvPr/>
        </p:nvSpPr>
        <p:spPr>
          <a:xfrm>
            <a:off x="5575248" y="5664056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Klava.org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C6420C-BBCD-46B8-A30D-C4A2239DC928}"/>
              </a:ext>
            </a:extLst>
          </p:cNvPr>
          <p:cNvSpPr txBox="1"/>
          <p:nvPr/>
        </p:nvSpPr>
        <p:spPr>
          <a:xfrm>
            <a:off x="9670202" y="5609982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Nabiraem.ru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4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057183-0319-406B-AF78-5A57E896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BA6283-B4B5-4F5B-BB1C-53BBAFBD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макета;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на стабильность работы;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5AB56A3-15D0-47E4-BBEB-419B8852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0C0E2E5-5862-46BD-B922-942C2E58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89" y="4321123"/>
            <a:ext cx="1434518" cy="14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7EB98C-7066-4465-A767-1318FB5F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макета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70EB7A80-5306-4946-9D57-21E99A51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37" y="1690688"/>
            <a:ext cx="86530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E43A51-CCC0-4D21-A29C-854FDEF83DED}"/>
              </a:ext>
            </a:extLst>
          </p:cNvPr>
          <p:cNvSpPr txBox="1"/>
          <p:nvPr/>
        </p:nvSpPr>
        <p:spPr>
          <a:xfrm>
            <a:off x="4191000" y="6343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A5FA22D-912B-4A36-87BF-981D46F6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4BC396-5863-4835-89F0-0E8682772A4A}"/>
              </a:ext>
            </a:extLst>
          </p:cNvPr>
          <p:cNvSpPr txBox="1"/>
          <p:nvPr/>
        </p:nvSpPr>
        <p:spPr>
          <a:xfrm>
            <a:off x="2938145" y="6158984"/>
            <a:ext cx="591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интерфейса приложения разработанный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A974BEEB-5A95-410B-A41F-DE7B119D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59" y="665970"/>
            <a:ext cx="9439681" cy="569673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A8C15FE-7CB4-402B-8972-366B7ED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419A84F-7A66-4615-9BA0-CBD4AD155A80}"/>
              </a:ext>
            </a:extLst>
          </p:cNvPr>
          <p:cNvSpPr/>
          <p:nvPr/>
        </p:nvSpPr>
        <p:spPr>
          <a:xfrm>
            <a:off x="5914239" y="1057013"/>
            <a:ext cx="243280" cy="201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DEFA999A-46DE-45AC-B8CC-8F591DA11609}"/>
              </a:ext>
            </a:extLst>
          </p:cNvPr>
          <p:cNvSpPr/>
          <p:nvPr/>
        </p:nvSpPr>
        <p:spPr>
          <a:xfrm>
            <a:off x="6249797" y="5771626"/>
            <a:ext cx="184559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E5591F49-9604-4903-B8B7-F1288BA21F24}"/>
              </a:ext>
            </a:extLst>
          </p:cNvPr>
          <p:cNvSpPr/>
          <p:nvPr/>
        </p:nvSpPr>
        <p:spPr>
          <a:xfrm>
            <a:off x="5889072" y="1048624"/>
            <a:ext cx="293614" cy="25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AFBE2952-C20D-47A3-902B-88F90669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814426"/>
            <a:ext cx="9455399" cy="5710199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59ADFCC-5BBD-4463-80CD-7F9E19D4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5EC-3A63-4E2D-8246-3620CE176A23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447F7A51-ED38-44D0-9D39-F090CABC4A0D}"/>
              </a:ext>
            </a:extLst>
          </p:cNvPr>
          <p:cNvSpPr/>
          <p:nvPr/>
        </p:nvSpPr>
        <p:spPr>
          <a:xfrm>
            <a:off x="5889072" y="1048624"/>
            <a:ext cx="293614" cy="25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472DEFB-87E5-4BA1-A232-EAD16087ECA3}"/>
              </a:ext>
            </a:extLst>
          </p:cNvPr>
          <p:cNvSpPr/>
          <p:nvPr/>
        </p:nvSpPr>
        <p:spPr>
          <a:xfrm>
            <a:off x="6241409" y="5813571"/>
            <a:ext cx="218114" cy="230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284144ED-89BE-4958-80C8-6177E6C2F07E}"/>
              </a:ext>
            </a:extLst>
          </p:cNvPr>
          <p:cNvSpPr/>
          <p:nvPr/>
        </p:nvSpPr>
        <p:spPr>
          <a:xfrm>
            <a:off x="5729681" y="5830349"/>
            <a:ext cx="226502" cy="25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166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89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679</TotalTime>
  <Words>238</Words>
  <Application>Microsoft Office PowerPoint</Application>
  <PresentationFormat>Произвольный</PresentationFormat>
  <Paragraphs>63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powerpointbase.com-w894</vt:lpstr>
      <vt:lpstr>ВЫПУСКНАЯ КВАЛИФИКАЦИОННАЯ РАБОТА на тему  «Клавиатурный тренажер»</vt:lpstr>
      <vt:lpstr>Цели и задачи</vt:lpstr>
      <vt:lpstr>Актуальность темы</vt:lpstr>
      <vt:lpstr>Обзор инструментария</vt:lpstr>
      <vt:lpstr>Обзор аналогов</vt:lpstr>
      <vt:lpstr>Этапы разработки</vt:lpstr>
      <vt:lpstr>Разработка макета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Тема: Клавиатурный тренажер</dc:title>
  <dc:creator>Анастасия Балушкина</dc:creator>
  <cp:lastModifiedBy>Романова</cp:lastModifiedBy>
  <cp:revision>48</cp:revision>
  <dcterms:created xsi:type="dcterms:W3CDTF">2020-06-05T09:53:41Z</dcterms:created>
  <dcterms:modified xsi:type="dcterms:W3CDTF">2020-06-15T09:32:21Z</dcterms:modified>
</cp:coreProperties>
</file>