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79" r:id="rId8"/>
    <p:sldId id="285" r:id="rId9"/>
    <p:sldId id="28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0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1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722"/>
            <a:ext cx="12192000" cy="4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01CA-F916-4325-AEC6-B4833ABDD14A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92C64019-5A21-42E4-9AE1-BA0D7FE8C85B}"/>
              </a:ext>
            </a:extLst>
          </p:cNvPr>
          <p:cNvSpPr txBox="1"/>
          <p:nvPr/>
        </p:nvSpPr>
        <p:spPr>
          <a:xfrm>
            <a:off x="6912600" y="5731819"/>
            <a:ext cx="5279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-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Горячкин Владимир Викторович</a:t>
            </a:r>
            <a:r>
              <a:rPr lang="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 b="0" i="1" u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33F0EA4A-5C14-44F7-9156-EB2ADD50859F}"/>
              </a:ext>
            </a:extLst>
          </p:cNvPr>
          <p:cNvSpPr txBox="1"/>
          <p:nvPr/>
        </p:nvSpPr>
        <p:spPr>
          <a:xfrm>
            <a:off x="0" y="6050119"/>
            <a:ext cx="294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Котусев Д. Д.</a:t>
            </a:r>
            <a:endParaRPr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-RU" sz="20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урсовой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проект 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4AE1164-EBCA-4866-AE3E-36AAC819D8EC}"/>
              </a:ext>
            </a:extLst>
          </p:cNvPr>
          <p:cNvSpPr txBox="1">
            <a:spLocks/>
          </p:cNvSpPr>
          <p:nvPr/>
        </p:nvSpPr>
        <p:spPr>
          <a:xfrm>
            <a:off x="1835700" y="25020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600" dirty="0"/>
              <a:t>КОТУСЕВ ДМИТРИЙ ДМИТРИЕВИЧ</a:t>
            </a: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D70CDE51-6302-40A8-A0BC-25B2606397B4}"/>
              </a:ext>
            </a:extLst>
          </p:cNvPr>
          <p:cNvSpPr txBox="1">
            <a:spLocks/>
          </p:cNvSpPr>
          <p:nvPr/>
        </p:nvSpPr>
        <p:spPr>
          <a:xfrm>
            <a:off x="1707162" y="3294668"/>
            <a:ext cx="8520600" cy="10258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Применение искусственного интеллекта для разработки компьютерных игр</a:t>
            </a:r>
            <a:endParaRPr lang="ru-RU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020E-2AC4-47D6-8BBB-6D90FAA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361636D-5AC8-4C4E-BEFB-3111C3C4141F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применение искусственного интеллекта в сфере компьютерных игр.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особенности методов построения эффективной модели игрового искусственного интеллекта.</a:t>
            </a:r>
          </a:p>
          <a:p>
            <a:pPr marL="0" indent="0" algn="just">
              <a:lnSpc>
                <a:spcPct val="163636"/>
              </a:lnSpc>
              <a:spcBef>
                <a:spcPts val="40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41400" indent="-4572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аналитический обзор типов компьютерных игр, где применим искусственный интеллект, и способов организации работы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и разбор математических алгоритмов, используемых при разработке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собственной модели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работающего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835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665A-02D6-4B24-B614-8166FFE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Краткое содержание работы</a:t>
            </a:r>
            <a:endParaRPr lang="ru-RU" dirty="0"/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D0E69BC4-9E98-4E50-8E19-6ACDEEC60B28}"/>
              </a:ext>
            </a:extLst>
          </p:cNvPr>
          <p:cNvSpPr txBox="1">
            <a:spLocks/>
          </p:cNvSpPr>
          <p:nvPr/>
        </p:nvSpPr>
        <p:spPr>
          <a:xfrm>
            <a:off x="2024700" y="1909707"/>
            <a:ext cx="8142600" cy="4163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Игровой искусственный интеллект.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игрового приложения с искусственным интеллектом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искусственного интеллекта в компьютерной стратегии в реальном времени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A1EE-2809-4FC2-9417-086DE71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Типы компьютерных игр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6BA45E1-9E8E-475C-B22E-14A0E29E5BD8}"/>
              </a:ext>
            </a:extLst>
          </p:cNvPr>
          <p:cNvSpPr txBox="1">
            <a:spLocks/>
          </p:cNvSpPr>
          <p:nvPr/>
        </p:nvSpPr>
        <p:spPr>
          <a:xfrm>
            <a:off x="225319" y="677975"/>
            <a:ext cx="3706837" cy="18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Классификация по жанрам: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FBA173-6780-4619-A7E5-2C137E59F2B1}"/>
              </a:ext>
            </a:extLst>
          </p:cNvPr>
          <p:cNvSpPr txBox="1">
            <a:spLocks/>
          </p:cNvSpPr>
          <p:nvPr/>
        </p:nvSpPr>
        <p:spPr>
          <a:xfrm>
            <a:off x="3239574" y="1345719"/>
            <a:ext cx="3024554" cy="172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action;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RPG;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simulator;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strategy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Image result for star wars battlefront 2">
            <a:extLst>
              <a:ext uri="{FF2B5EF4-FFF2-40B4-BE49-F238E27FC236}">
                <a16:creationId xmlns:a16="http://schemas.microsoft.com/office/drawing/2014/main" id="{C0D6158C-AB8F-4B09-8D74-B3FA216A48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1345719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Related image">
            <a:extLst>
              <a:ext uri="{FF2B5EF4-FFF2-40B4-BE49-F238E27FC236}">
                <a16:creationId xmlns:a16="http://schemas.microsoft.com/office/drawing/2014/main" id="{E8FC0797-4A68-42D7-A7B4-A8FCA69904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7" y="3511566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Image result for men of war assault squad 2">
            <a:extLst>
              <a:ext uri="{FF2B5EF4-FFF2-40B4-BE49-F238E27FC236}">
                <a16:creationId xmlns:a16="http://schemas.microsoft.com/office/drawing/2014/main" id="{87900BD7-BF54-4D06-948A-D6327E7EF3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3344588"/>
            <a:ext cx="3556953" cy="17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Image result for need for speed payback">
            <a:extLst>
              <a:ext uri="{FF2B5EF4-FFF2-40B4-BE49-F238E27FC236}">
                <a16:creationId xmlns:a16="http://schemas.microsoft.com/office/drawing/2014/main" id="{BC91B299-0AFA-4CE1-9076-5A63F5D26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00" y="3506291"/>
            <a:ext cx="3566331" cy="200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2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BCE1-7F58-4C08-A883-69E9B8C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023" y="143722"/>
            <a:ext cx="7821400" cy="9543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Искусственный интеллект в играх</a:t>
            </a:r>
            <a:endParaRPr lang="ru-RU" dirty="0"/>
          </a:p>
        </p:txBody>
      </p:sp>
      <p:pic>
        <p:nvPicPr>
          <p:cNvPr id="1028" name="Picture 4" descr="Image result for ÐºÐ¾Ð½ÐµÑÐ½ÑÐ¹ Ð°Ð²ÑÐ¾Ð¼Ð°Ñ">
            <a:extLst>
              <a:ext uri="{FF2B5EF4-FFF2-40B4-BE49-F238E27FC236}">
                <a16:creationId xmlns:a16="http://schemas.microsoft.com/office/drawing/2014/main" id="{834C16DB-95F3-442A-B356-7CA841BF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7232"/>
            <a:ext cx="5478542" cy="28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B2C4770-820E-464C-8E84-67B0E186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600200"/>
            <a:ext cx="5139104" cy="4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5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62CC-04CE-45AF-A24B-DB7978A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ru-RU" dirty="0" err="1"/>
              <a:t>inite</a:t>
            </a:r>
            <a:r>
              <a:rPr lang="ru-RU" dirty="0"/>
              <a:t> </a:t>
            </a:r>
            <a:r>
              <a:rPr lang="en-US" dirty="0"/>
              <a:t>S</a:t>
            </a:r>
            <a:r>
              <a:rPr lang="ru-RU" dirty="0" err="1"/>
              <a:t>tate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achine</a:t>
            </a:r>
            <a:endParaRPr lang="ru-RU" dirty="0"/>
          </a:p>
        </p:txBody>
      </p:sp>
      <p:pic>
        <p:nvPicPr>
          <p:cNvPr id="3" name="Рисунок 2" descr="https://pp.userapi.com/c850616/v850616142/10912e/Y0d6w8OCrdY.jpg">
            <a:extLst>
              <a:ext uri="{FF2B5EF4-FFF2-40B4-BE49-F238E27FC236}">
                <a16:creationId xmlns:a16="http://schemas.microsoft.com/office/drawing/2014/main" id="{DD2ABDB3-8C61-4553-91CC-5C7C2E15FA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651786"/>
            <a:ext cx="6761431" cy="355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p.userapi.com/c850616/v850616142/109135/UsrzcdCnyJY.jpg">
            <a:extLst>
              <a:ext uri="{FF2B5EF4-FFF2-40B4-BE49-F238E27FC236}">
                <a16:creationId xmlns:a16="http://schemas.microsoft.com/office/drawing/2014/main" id="{FB7B5043-D69F-419C-AC12-AC5A0D579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47" y="1423987"/>
            <a:ext cx="4486275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0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B5EA-B2FC-43CF-BA7C-F47EE98D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наикратчайшего пути</a:t>
            </a:r>
          </a:p>
        </p:txBody>
      </p:sp>
      <p:pic>
        <p:nvPicPr>
          <p:cNvPr id="3" name="Рисунок 2" descr="https://habrastorage.org/web/223/5a7/6b6/2235a76b6c944a11b9eaed273da74860.png">
            <a:extLst>
              <a:ext uri="{FF2B5EF4-FFF2-40B4-BE49-F238E27FC236}">
                <a16:creationId xmlns:a16="http://schemas.microsoft.com/office/drawing/2014/main" id="{F7800026-B36F-4DE0-985B-BBDB10BE0B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46" y="2351943"/>
            <a:ext cx="57245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52BEA7-39AD-483B-A2EA-27D13C174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671" y="2351943"/>
            <a:ext cx="4060874" cy="2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36D2-5161-4045-AB78-024D8A08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</a:t>
            </a:r>
            <a:r>
              <a:rPr lang="ru-RU" baseline="30000" dirty="0"/>
              <a:t>*</a:t>
            </a:r>
            <a:endParaRPr lang="ru-RU" dirty="0"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E3E2F894-CC4C-40EE-B6D2-4C66EF370175}"/>
              </a:ext>
            </a:extLst>
          </p:cNvPr>
          <p:cNvSpPr txBox="1">
            <a:spLocks/>
          </p:cNvSpPr>
          <p:nvPr/>
        </p:nvSpPr>
        <p:spPr>
          <a:xfrm>
            <a:off x="2032781" y="1406769"/>
            <a:ext cx="8126437" cy="1294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HeuristicFunc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(a, b):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Sqrt(Pow(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b.x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 + Pow(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b.z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2))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FD27D-312B-4BC0-8A42-A3F4DC2C7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0194" y="2700997"/>
            <a:ext cx="3369281" cy="36402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9E20A-A127-462E-8962-06A5B4D65D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4515" y="2716554"/>
            <a:ext cx="3369281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B93A-FB01-40E7-860D-527A0F4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6C231-45CD-4A1F-B30C-505A6BDA73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34" y="1378736"/>
            <a:ext cx="7646931" cy="41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Презентации" id="{5DAD2C6D-F2EE-4602-82B3-96B14A52F122}" vid="{F3E1D292-8CE1-4466-A4CD-6020C71A8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ТемаПрезентации</Template>
  <TotalTime>890</TotalTime>
  <Words>212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ТемаПрезентации</vt:lpstr>
      <vt:lpstr>Презентация PowerPoint</vt:lpstr>
      <vt:lpstr>Презентация PowerPoint</vt:lpstr>
      <vt:lpstr>Краткое содержание работы</vt:lpstr>
      <vt:lpstr>Типы компьютерных игр</vt:lpstr>
      <vt:lpstr>Искусственный интеллект в играх</vt:lpstr>
      <vt:lpstr>Finite State Machine</vt:lpstr>
      <vt:lpstr>Поиск наикратчайшего пути</vt:lpstr>
      <vt:lpstr>Алгоритм A*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razerilp@outlook.com</cp:lastModifiedBy>
  <cp:revision>33</cp:revision>
  <dcterms:created xsi:type="dcterms:W3CDTF">2019-05-11T14:00:05Z</dcterms:created>
  <dcterms:modified xsi:type="dcterms:W3CDTF">2019-12-12T01:18:53Z</dcterms:modified>
</cp:coreProperties>
</file>