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9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2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3641-AA8A-4141-8F8B-A936D4E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7795C-FC90-41DF-B3DA-EFEB5F48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BC3DC-8502-4AFB-A25D-9911BDA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86377-D3F2-4A65-A013-ED64C726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1A20A-4D09-4E26-B9A1-28620856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7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1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722"/>
            <a:ext cx="12192000" cy="4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3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10FB-C7C7-4417-8404-F71E8F87632D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F4B6-6795-4914-8DD9-8E551E487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D3551E3-6431-45DF-A353-4E28407DD610}"/>
              </a:ext>
            </a:extLst>
          </p:cNvPr>
          <p:cNvSpPr txBox="1">
            <a:spLocks/>
          </p:cNvSpPr>
          <p:nvPr/>
        </p:nvSpPr>
        <p:spPr>
          <a:xfrm>
            <a:off x="1395462" y="15281"/>
            <a:ext cx="9144000" cy="53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2400" dirty="0"/>
              <a:t>БЕЛОРУССКИЙ ГОСУДАРСТВЕННЫЙ УНИВЕРСИТЕТ</a:t>
            </a:r>
          </a:p>
        </p:txBody>
      </p:sp>
      <p:pic>
        <p:nvPicPr>
          <p:cNvPr id="5" name="Google Shape;58;p13" descr="Рисунок1.png">
            <a:extLst>
              <a:ext uri="{FF2B5EF4-FFF2-40B4-BE49-F238E27FC236}">
                <a16:creationId xmlns:a16="http://schemas.microsoft.com/office/drawing/2014/main" id="{D81DA8FE-9BAE-4399-98B1-337547B085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517"/>
            <a:ext cx="749400" cy="1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82EEB476-DD8A-4B7D-A72C-FDC12D2DA5E7}"/>
              </a:ext>
            </a:extLst>
          </p:cNvPr>
          <p:cNvSpPr txBox="1"/>
          <p:nvPr/>
        </p:nvSpPr>
        <p:spPr>
          <a:xfrm>
            <a:off x="1472700" y="552581"/>
            <a:ext cx="9144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информатики</a:t>
            </a:r>
            <a:endParaRPr dirty="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77CB7ED7-5ECF-44B3-AB18-2466B78A2FB2}"/>
              </a:ext>
            </a:extLst>
          </p:cNvPr>
          <p:cNvSpPr txBox="1"/>
          <p:nvPr/>
        </p:nvSpPr>
        <p:spPr>
          <a:xfrm>
            <a:off x="1395462" y="1035268"/>
            <a:ext cx="9144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технологий программирования</a:t>
            </a:r>
            <a:endParaRPr dirty="0"/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31DC48A3-56CC-4457-9BF9-B014F5AD5C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700" y="199563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000000"/>
                </a:solidFill>
              </a:rPr>
              <a:t>КОТУСЕВ ДМИТРИЙ ДМИТРИЕВИЧ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0086FC63-56E0-4B63-8FD5-9089B51FD0BE}"/>
              </a:ext>
            </a:extLst>
          </p:cNvPr>
          <p:cNvSpPr txBox="1">
            <a:spLocks/>
          </p:cNvSpPr>
          <p:nvPr/>
        </p:nvSpPr>
        <p:spPr>
          <a:xfrm>
            <a:off x="1707162" y="2788232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Искусственный интеллект в компьютерных играх</a:t>
            </a:r>
            <a:endParaRPr lang="ru-RU" dirty="0"/>
          </a:p>
          <a:p>
            <a:endParaRPr lang="ru-RU" sz="1800" dirty="0"/>
          </a:p>
        </p:txBody>
      </p:sp>
      <p:sp>
        <p:nvSpPr>
          <p:cNvPr id="10" name="Google Shape;61;p13">
            <a:extLst>
              <a:ext uri="{FF2B5EF4-FFF2-40B4-BE49-F238E27FC236}">
                <a16:creationId xmlns:a16="http://schemas.microsoft.com/office/drawing/2014/main" id="{E69C37E0-A05D-4BB9-9F15-7A5E240E165C}"/>
              </a:ext>
            </a:extLst>
          </p:cNvPr>
          <p:cNvSpPr txBox="1"/>
          <p:nvPr/>
        </p:nvSpPr>
        <p:spPr>
          <a:xfrm>
            <a:off x="6912600" y="5731819"/>
            <a:ext cx="5279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dirty="0"/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-RU" sz="2400" i="1" dirty="0">
                <a:latin typeface="Times New Roman"/>
                <a:ea typeface="Times New Roman"/>
                <a:cs typeface="Times New Roman"/>
                <a:sym typeface="Times New Roman"/>
              </a:rPr>
              <a:t>Горячкин Владимир Викторович</a:t>
            </a:r>
            <a:r>
              <a:rPr lang="ru" sz="24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</a:t>
            </a:r>
            <a:endParaRPr dirty="0"/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8554CCFD-7D39-4421-8213-E8464C380641}"/>
              </a:ext>
            </a:extLst>
          </p:cNvPr>
          <p:cNvSpPr txBox="1"/>
          <p:nvPr/>
        </p:nvSpPr>
        <p:spPr>
          <a:xfrm>
            <a:off x="0" y="6050119"/>
            <a:ext cx="294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/>
              <a:t>Котусев Д. Д.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урсовая</a:t>
            </a:r>
            <a:r>
              <a:rPr lang="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</a:t>
            </a:r>
            <a:r>
              <a:rPr lang="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2019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8ED119B8-3BB6-4E2F-A1A8-0ABC9DA33FE8}"/>
              </a:ext>
            </a:extLst>
          </p:cNvPr>
          <p:cNvSpPr txBox="1">
            <a:spLocks/>
          </p:cNvSpPr>
          <p:nvPr/>
        </p:nvSpPr>
        <p:spPr>
          <a:xfrm>
            <a:off x="2024700" y="798061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—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организация работы искусственного интеллекта в сфере компьютерных игр.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характеристические особенности методов построения эффективной модели игрового искусственного интеллекта.</a:t>
            </a:r>
          </a:p>
          <a:p>
            <a:pPr marL="0" indent="0" algn="just">
              <a:lnSpc>
                <a:spcPct val="163636"/>
              </a:lnSpc>
              <a:spcBef>
                <a:spcPts val="40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41400" indent="-4572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аналитический обзор типов компьютерных игр, где применим искусственный интеллект, и способов организации работы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и разбор математических алгоритмов, используемых при разработке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собственной модели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работающего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72522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618165A2-D17A-43D6-8157-2FB607D3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409490"/>
            <a:ext cx="9144000" cy="709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/>
              <a:t>Краткое содержание работы</a:t>
            </a:r>
            <a:endParaRPr sz="2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11E6CA13-3E23-460E-A4D3-60CB14EFE640}"/>
              </a:ext>
            </a:extLst>
          </p:cNvPr>
          <p:cNvSpPr txBox="1">
            <a:spLocks/>
          </p:cNvSpPr>
          <p:nvPr/>
        </p:nvSpPr>
        <p:spPr>
          <a:xfrm>
            <a:off x="2024700" y="1347000"/>
            <a:ext cx="8142600" cy="4163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Игровой искусственный интеллект.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игрового приложения с искусственным интеллектом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искусственного интеллекта в компьютерной стратегии в реальном времени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7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4D543A-846C-4889-AAAE-6D76A1BC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35811"/>
            <a:ext cx="3407313" cy="1786377"/>
          </a:xfrm>
        </p:spPr>
        <p:txBody>
          <a:bodyPr>
            <a:normAutofit/>
          </a:bodyPr>
          <a:lstStyle/>
          <a:p>
            <a:r>
              <a:rPr lang="ru-RU" sz="2400" dirty="0"/>
              <a:t>Почему актуально?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5721973-5DF0-4A32-9EF7-DC60905886B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600" b="1" dirty="0"/>
              <a:t>Индустрия компьютерных игр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B3C1B4-FE7E-4982-9B67-6EB194F1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73" y="1656911"/>
            <a:ext cx="5562367" cy="47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654C3C-35C5-47AD-A90D-2681BE53DE59}"/>
              </a:ext>
            </a:extLst>
          </p:cNvPr>
          <p:cNvSpPr txBox="1">
            <a:spLocks/>
          </p:cNvSpPr>
          <p:nvPr/>
        </p:nvSpPr>
        <p:spPr>
          <a:xfrm>
            <a:off x="838200" y="38502"/>
            <a:ext cx="10515600" cy="139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600" b="1" dirty="0"/>
              <a:t>Типы компьютерных игр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63C8BB-847E-4DFC-8AE5-859A2287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55" y="1514531"/>
            <a:ext cx="3295014" cy="1786377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/>
              <a:t>	</a:t>
            </a:r>
            <a:r>
              <a:rPr lang="en-US" sz="2400" dirty="0"/>
              <a:t>•action;</a:t>
            </a:r>
            <a:br>
              <a:rPr lang="en-US" sz="2400" dirty="0"/>
            </a:br>
            <a:r>
              <a:rPr lang="ru-RU" sz="2400" dirty="0"/>
              <a:t>	</a:t>
            </a:r>
            <a:r>
              <a:rPr lang="en-US" sz="2400" dirty="0"/>
              <a:t>•RPG;</a:t>
            </a:r>
            <a:br>
              <a:rPr lang="en-US" sz="2400" dirty="0"/>
            </a:br>
            <a:r>
              <a:rPr lang="ru-RU" sz="2400" dirty="0"/>
              <a:t>	</a:t>
            </a:r>
            <a:r>
              <a:rPr lang="en-US" sz="2400" dirty="0"/>
              <a:t>•simulator;</a:t>
            </a:r>
            <a:br>
              <a:rPr lang="en-US" sz="2400" dirty="0"/>
            </a:br>
            <a:r>
              <a:rPr lang="ru-RU" sz="2400" dirty="0"/>
              <a:t>	</a:t>
            </a:r>
            <a:r>
              <a:rPr lang="en-US" sz="2400" dirty="0"/>
              <a:t>•strategy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2050" name="Picture 2" descr="Image result for Ð¸Ð³ÑÐ¾Ð²ÑÐµ Ð¿Ð»Ð°ÑÑÐ¾ÑÐ¼Ñ">
            <a:extLst>
              <a:ext uri="{FF2B5EF4-FFF2-40B4-BE49-F238E27FC236}">
                <a16:creationId xmlns:a16="http://schemas.microsoft.com/office/drawing/2014/main" id="{D4368920-9014-4DC7-B712-25E87681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6128"/>
            <a:ext cx="4778326" cy="17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mage result for star wars battlefront 2">
            <a:extLst>
              <a:ext uri="{FF2B5EF4-FFF2-40B4-BE49-F238E27FC236}">
                <a16:creationId xmlns:a16="http://schemas.microsoft.com/office/drawing/2014/main" id="{41F5DF85-953C-40A2-B6CA-D4E6A84484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3070908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Related image">
            <a:extLst>
              <a:ext uri="{FF2B5EF4-FFF2-40B4-BE49-F238E27FC236}">
                <a16:creationId xmlns:a16="http://schemas.microsoft.com/office/drawing/2014/main" id="{424A2EAC-E513-45E7-A8AE-BA3A6C784C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94" y="3070908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Image result for men of war assault squad 2">
            <a:extLst>
              <a:ext uri="{FF2B5EF4-FFF2-40B4-BE49-F238E27FC236}">
                <a16:creationId xmlns:a16="http://schemas.microsoft.com/office/drawing/2014/main" id="{C46BFA51-E8B5-46F1-AEAF-B59C6E3E97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94" y="5081995"/>
            <a:ext cx="3556953" cy="17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Image result for need for speed payback">
            <a:extLst>
              <a:ext uri="{FF2B5EF4-FFF2-40B4-BE49-F238E27FC236}">
                <a16:creationId xmlns:a16="http://schemas.microsoft.com/office/drawing/2014/main" id="{ACE1C6A4-4B15-43BC-B576-3952D287DC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69" y="5081995"/>
            <a:ext cx="3566331" cy="200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Image result for world of tanks">
            <a:extLst>
              <a:ext uri="{FF2B5EF4-FFF2-40B4-BE49-F238E27FC236}">
                <a16:creationId xmlns:a16="http://schemas.microsoft.com/office/drawing/2014/main" id="{1EACE303-6EDB-43EC-BABD-6F34376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10" y="2554539"/>
            <a:ext cx="5134804" cy="25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A66389F-9796-4AF7-AAB3-7B33A22142BE}"/>
              </a:ext>
            </a:extLst>
          </p:cNvPr>
          <p:cNvSpPr txBox="1">
            <a:spLocks/>
          </p:cNvSpPr>
          <p:nvPr/>
        </p:nvSpPr>
        <p:spPr>
          <a:xfrm>
            <a:off x="5767411" y="850191"/>
            <a:ext cx="3706837" cy="18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Классификация по жанрам:</a:t>
            </a:r>
          </a:p>
        </p:txBody>
      </p:sp>
    </p:spTree>
    <p:extLst>
      <p:ext uri="{BB962C8B-B14F-4D97-AF65-F5344CB8AC3E}">
        <p14:creationId xmlns:p14="http://schemas.microsoft.com/office/powerpoint/2010/main" val="23995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5B15EC-E657-4D83-BA43-CF20FEB563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9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600" b="1" dirty="0"/>
              <a:t>Понятие искусственного интеллекта в играх</a:t>
            </a:r>
          </a:p>
        </p:txBody>
      </p:sp>
    </p:spTree>
    <p:extLst>
      <p:ext uri="{BB962C8B-B14F-4D97-AF65-F5344CB8AC3E}">
        <p14:creationId xmlns:p14="http://schemas.microsoft.com/office/powerpoint/2010/main" val="3621135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Презентации" id="{5DAD2C6D-F2EE-4602-82B3-96B14A52F122}" vid="{F3E1D292-8CE1-4466-A4CD-6020C71A8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149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ТемаПрезентации</vt:lpstr>
      <vt:lpstr>Презентация PowerPoint</vt:lpstr>
      <vt:lpstr>Презентация PowerPoint</vt:lpstr>
      <vt:lpstr>Краткое содержание работы </vt:lpstr>
      <vt:lpstr>Почему актуально?</vt:lpstr>
      <vt:lpstr> •action;  •RPG;  •simulator;  •strategy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12</cp:revision>
  <dcterms:created xsi:type="dcterms:W3CDTF">2019-05-10T07:19:39Z</dcterms:created>
  <dcterms:modified xsi:type="dcterms:W3CDTF">2019-05-11T20:34:59Z</dcterms:modified>
</cp:coreProperties>
</file>