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00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18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1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722"/>
            <a:ext cx="12192000" cy="4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6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01CA-F916-4325-AEC6-B4833ABDD14A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F860-C752-4A0D-BA98-64C18C398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3">
            <a:extLst>
              <a:ext uri="{FF2B5EF4-FFF2-40B4-BE49-F238E27FC236}">
                <a16:creationId xmlns:a16="http://schemas.microsoft.com/office/drawing/2014/main" id="{92C64019-5A21-42E4-9AE1-BA0D7FE8C85B}"/>
              </a:ext>
            </a:extLst>
          </p:cNvPr>
          <p:cNvSpPr txBox="1"/>
          <p:nvPr/>
        </p:nvSpPr>
        <p:spPr>
          <a:xfrm>
            <a:off x="6912600" y="5731819"/>
            <a:ext cx="52794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-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Горячкин Владимир Викторович</a:t>
            </a:r>
            <a:r>
              <a:rPr lang="ru" sz="24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" sz="2400" b="0" i="1" u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bg1"/>
              </a:solidFill>
            </a:endParaRPr>
          </a:p>
          <a:p>
            <a:pPr marL="182562" marR="0" lvl="0" indent="-18256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u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физико-математических наук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33F0EA4A-5C14-44F7-9156-EB2ADD50859F}"/>
              </a:ext>
            </a:extLst>
          </p:cNvPr>
          <p:cNvSpPr txBox="1"/>
          <p:nvPr/>
        </p:nvSpPr>
        <p:spPr>
          <a:xfrm>
            <a:off x="0" y="6050119"/>
            <a:ext cx="2945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</a:rPr>
              <a:t>Котусев Д. Д.</a:t>
            </a:r>
            <a:endParaRPr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-RU" sz="20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урсовая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работа</a:t>
            </a:r>
            <a:r>
              <a:rPr lang="ru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2019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4AE1164-EBCA-4866-AE3E-36AAC819D8EC}"/>
              </a:ext>
            </a:extLst>
          </p:cNvPr>
          <p:cNvSpPr txBox="1">
            <a:spLocks/>
          </p:cNvSpPr>
          <p:nvPr/>
        </p:nvSpPr>
        <p:spPr>
          <a:xfrm>
            <a:off x="1835700" y="2502069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600" dirty="0"/>
              <a:t>КОТУСЕВ ДМИТРИЙ ДМИТРИЕВИЧ</a:t>
            </a: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D70CDE51-6302-40A8-A0BC-25B2606397B4}"/>
              </a:ext>
            </a:extLst>
          </p:cNvPr>
          <p:cNvSpPr txBox="1">
            <a:spLocks/>
          </p:cNvSpPr>
          <p:nvPr/>
        </p:nvSpPr>
        <p:spPr>
          <a:xfrm>
            <a:off x="1707162" y="3294669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Искусственный интеллект в компьютерных играх</a:t>
            </a:r>
            <a:endParaRPr lang="ru-RU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020E-2AC4-47D6-8BBB-6D90FAA2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361636D-5AC8-4C4E-BEFB-3111C3C4141F}"/>
              </a:ext>
            </a:extLst>
          </p:cNvPr>
          <p:cNvSpPr txBox="1">
            <a:spLocks/>
          </p:cNvSpPr>
          <p:nvPr/>
        </p:nvSpPr>
        <p:spPr>
          <a:xfrm>
            <a:off x="2024700" y="1290430"/>
            <a:ext cx="8142600" cy="5261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 —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организация работы искусственного интеллекта в сфере компьютерных игр.</a:t>
            </a:r>
          </a:p>
          <a:p>
            <a:pPr marL="0" indent="0" algn="just">
              <a:lnSpc>
                <a:spcPct val="163636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характеристические особенности методов построения эффективной модели игрового искусственного интеллекта.</a:t>
            </a:r>
          </a:p>
          <a:p>
            <a:pPr marL="0" indent="0" algn="just">
              <a:lnSpc>
                <a:spcPct val="163636"/>
              </a:lnSpc>
              <a:spcBef>
                <a:spcPts val="400"/>
              </a:spcBef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41400" indent="-4572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аналитический обзор типов компьютерных игр, где применим искусственный интеллект, и способов организации работы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и разбор математических алгоритмов, используемых при разработке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собственной модели искусственного интеллекта;</a:t>
            </a:r>
          </a:p>
          <a:p>
            <a:pPr marL="927100" indent="-342900" algn="just">
              <a:spcBef>
                <a:spcPts val="400"/>
              </a:spcBef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работающего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835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665A-02D6-4B24-B614-8166FFE9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/>
              <a:t>Краткое содержание работы</a:t>
            </a:r>
            <a:endParaRPr lang="ru-RU" dirty="0"/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D0E69BC4-9E98-4E50-8E19-6ACDEEC60B28}"/>
              </a:ext>
            </a:extLst>
          </p:cNvPr>
          <p:cNvSpPr txBox="1">
            <a:spLocks/>
          </p:cNvSpPr>
          <p:nvPr/>
        </p:nvSpPr>
        <p:spPr>
          <a:xfrm>
            <a:off x="2024700" y="1909707"/>
            <a:ext cx="8142600" cy="41639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Игровой искусственный интеллект.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игрового приложения с искусственным интеллектом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искусственного интеллекта в компьютерной стратегии в реальном времени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9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57CD-C679-44F5-8258-A2BE8EB0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Индустрия компьютерных игр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7DB7D4-21D2-4F56-B208-7A787982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73" y="1656911"/>
            <a:ext cx="5562367" cy="477568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D6B9B3-1E8F-4B97-BB38-DDEAE698DFB7}"/>
              </a:ext>
            </a:extLst>
          </p:cNvPr>
          <p:cNvSpPr txBox="1">
            <a:spLocks/>
          </p:cNvSpPr>
          <p:nvPr/>
        </p:nvSpPr>
        <p:spPr>
          <a:xfrm>
            <a:off x="990600" y="2535811"/>
            <a:ext cx="3440723" cy="1786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400" dirty="0">
                <a:solidFill>
                  <a:schemeClr val="tx1"/>
                </a:solidFill>
              </a:rPr>
              <a:t>Почему актуально?</a:t>
            </a:r>
          </a:p>
        </p:txBody>
      </p:sp>
    </p:spTree>
    <p:extLst>
      <p:ext uri="{BB962C8B-B14F-4D97-AF65-F5344CB8AC3E}">
        <p14:creationId xmlns:p14="http://schemas.microsoft.com/office/powerpoint/2010/main" val="18231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0A1EE-2809-4FC2-9417-086DE716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Типы компьютерных игр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6BA45E1-9E8E-475C-B22E-14A0E29E5BD8}"/>
              </a:ext>
            </a:extLst>
          </p:cNvPr>
          <p:cNvSpPr txBox="1">
            <a:spLocks/>
          </p:cNvSpPr>
          <p:nvPr/>
        </p:nvSpPr>
        <p:spPr>
          <a:xfrm>
            <a:off x="225319" y="677975"/>
            <a:ext cx="3706837" cy="182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Классификация по жанрам: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FBA173-6780-4619-A7E5-2C137E59F2B1}"/>
              </a:ext>
            </a:extLst>
          </p:cNvPr>
          <p:cNvSpPr txBox="1">
            <a:spLocks/>
          </p:cNvSpPr>
          <p:nvPr/>
        </p:nvSpPr>
        <p:spPr>
          <a:xfrm>
            <a:off x="3239574" y="1345719"/>
            <a:ext cx="3024554" cy="172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action;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RPG;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simulator;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strategy</a:t>
            </a:r>
            <a:br>
              <a:rPr lang="en-US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Image result for star wars battlefront 2">
            <a:extLst>
              <a:ext uri="{FF2B5EF4-FFF2-40B4-BE49-F238E27FC236}">
                <a16:creationId xmlns:a16="http://schemas.microsoft.com/office/drawing/2014/main" id="{C0D6158C-AB8F-4B09-8D74-B3FA216A48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1345719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Related image">
            <a:extLst>
              <a:ext uri="{FF2B5EF4-FFF2-40B4-BE49-F238E27FC236}">
                <a16:creationId xmlns:a16="http://schemas.microsoft.com/office/drawing/2014/main" id="{E8FC0797-4A68-42D7-A7B4-A8FCA69904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7" y="3511566"/>
            <a:ext cx="3556953" cy="200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Image result for men of war assault squad 2">
            <a:extLst>
              <a:ext uri="{FF2B5EF4-FFF2-40B4-BE49-F238E27FC236}">
                <a16:creationId xmlns:a16="http://schemas.microsoft.com/office/drawing/2014/main" id="{87900BD7-BF54-4D06-948A-D6327E7EF38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7" y="3344588"/>
            <a:ext cx="3556953" cy="17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Image result for need for speed payback">
            <a:extLst>
              <a:ext uri="{FF2B5EF4-FFF2-40B4-BE49-F238E27FC236}">
                <a16:creationId xmlns:a16="http://schemas.microsoft.com/office/drawing/2014/main" id="{BC91B299-0AFA-4CE1-9076-5A63F5D265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00" y="3506291"/>
            <a:ext cx="3566331" cy="200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235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Презентаци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Презентации" id="{5DAD2C6D-F2EE-4602-82B3-96B14A52F122}" vid="{F3E1D292-8CE1-4466-A4CD-6020C71A8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ТемаПрезентации</Template>
  <TotalTime>387</TotalTime>
  <Words>133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ТемаПрезентации</vt:lpstr>
      <vt:lpstr>Презентация PowerPoint</vt:lpstr>
      <vt:lpstr>Презентация PowerPoint</vt:lpstr>
      <vt:lpstr>Краткое содержание работы</vt:lpstr>
      <vt:lpstr>Индустрия компьютерных игр</vt:lpstr>
      <vt:lpstr>Типы компьютерных игр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3</cp:revision>
  <dcterms:created xsi:type="dcterms:W3CDTF">2019-05-11T14:00:05Z</dcterms:created>
  <dcterms:modified xsi:type="dcterms:W3CDTF">2019-05-11T20:27:59Z</dcterms:modified>
</cp:coreProperties>
</file>