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 по теории </a:t>
            </a:r>
            <a:r>
              <a:rPr lang="ru-RU" dirty="0"/>
              <a:t>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235111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Тема: Классификация марок авто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Выполнена студентом </a:t>
            </a:r>
            <a:r>
              <a:rPr lang="ru-RU" smtClean="0">
                <a:solidFill>
                  <a:schemeClr val="tx1"/>
                </a:solidFill>
              </a:rPr>
              <a:t>группы ИС-122 </a:t>
            </a:r>
            <a:r>
              <a:rPr lang="ru-RU" dirty="0" smtClean="0">
                <a:solidFill>
                  <a:schemeClr val="tx1"/>
                </a:solidFill>
              </a:rPr>
              <a:t>Крюковым Дмитрием </a:t>
            </a:r>
            <a:r>
              <a:rPr lang="ru-RU" dirty="0" err="1" smtClean="0">
                <a:solidFill>
                  <a:schemeClr val="tx1"/>
                </a:solidFill>
              </a:rPr>
              <a:t>Николаевичом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классификации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56792"/>
            <a:ext cx="856895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Успешно реализована классификация по изображению</a:t>
            </a:r>
          </a:p>
          <a:p>
            <a:pPr marL="0" indent="0">
              <a:buNone/>
            </a:pPr>
            <a:r>
              <a:rPr lang="ru-RU" dirty="0" smtClean="0"/>
              <a:t>Были закреплены знания по технологиям: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Keras</a:t>
            </a:r>
            <a:r>
              <a:rPr lang="ru-RU" dirty="0"/>
              <a:t>, </a:t>
            </a:r>
            <a:r>
              <a:rPr lang="ru-RU" dirty="0" err="1"/>
              <a:t>TensorFlow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Возможности улучшения: </a:t>
            </a:r>
            <a:r>
              <a:rPr lang="ru-RU" dirty="0" smtClean="0"/>
              <a:t>создание дополнительной нейронной сети для локализации местонахождения марки на авто, создании мобильной версии приложения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0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Зачем нужна классификация марок автомобилей?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Применение в видеонаблюдении, парковках, страховании</a:t>
            </a:r>
          </a:p>
          <a:p>
            <a:r>
              <a:rPr lang="ru-RU" dirty="0"/>
              <a:t>Помощь в системах автоматического распознавания</a:t>
            </a:r>
          </a:p>
          <a:p>
            <a:r>
              <a:rPr lang="ru-RU" dirty="0"/>
              <a:t>Рост интереса к машинному зрению и </a:t>
            </a:r>
            <a:r>
              <a:rPr lang="ru-RU" dirty="0" err="1"/>
              <a:t>нейросетям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Создание модели, способной классифицировать марку автомобиля по изображению логотипа.</a:t>
            </a:r>
          </a:p>
          <a:p>
            <a:pPr marL="0" indent="0">
              <a:buNone/>
            </a:pPr>
            <a:r>
              <a:rPr lang="ru-RU" b="1" dirty="0"/>
              <a:t>Задачи:</a:t>
            </a:r>
            <a:endParaRPr lang="ru-RU" dirty="0"/>
          </a:p>
          <a:p>
            <a:r>
              <a:rPr lang="ru-RU" dirty="0"/>
              <a:t>Подготовить </a:t>
            </a:r>
            <a:r>
              <a:rPr lang="ru-RU" dirty="0" err="1"/>
              <a:t>датасет</a:t>
            </a:r>
            <a:endParaRPr lang="ru-RU" dirty="0"/>
          </a:p>
          <a:p>
            <a:r>
              <a:rPr lang="ru-RU" dirty="0"/>
              <a:t>Обработать изображения</a:t>
            </a:r>
          </a:p>
          <a:p>
            <a:r>
              <a:rPr lang="ru-RU" dirty="0"/>
              <a:t>Построить и обучить </a:t>
            </a:r>
            <a:r>
              <a:rPr lang="ru-RU" dirty="0" err="1"/>
              <a:t>нейросетевую</a:t>
            </a:r>
            <a:r>
              <a:rPr lang="ru-RU" dirty="0"/>
              <a:t> модель</a:t>
            </a:r>
          </a:p>
          <a:p>
            <a:r>
              <a:rPr lang="ru-RU" dirty="0"/>
              <a:t>Оценить качество классификации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8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Источник: </a:t>
            </a:r>
            <a:r>
              <a:rPr lang="ru-RU" i="1" dirty="0" smtClean="0"/>
              <a:t>изображения из интернета, полноценные изображения и обрезанные</a:t>
            </a:r>
            <a:endParaRPr lang="ru-RU" dirty="0"/>
          </a:p>
          <a:p>
            <a:r>
              <a:rPr lang="ru-RU" dirty="0"/>
              <a:t>Количество классов: 8</a:t>
            </a:r>
          </a:p>
          <a:p>
            <a:r>
              <a:rPr lang="ru-RU" dirty="0" smtClean="0"/>
              <a:t>Примеры классов: </a:t>
            </a:r>
            <a:r>
              <a:rPr lang="ru-RU" dirty="0" err="1" smtClean="0"/>
              <a:t>Hyundai</a:t>
            </a:r>
            <a:r>
              <a:rPr lang="ru-RU" dirty="0" smtClean="0"/>
              <a:t>, </a:t>
            </a:r>
            <a:r>
              <a:rPr lang="ru-RU" dirty="0" err="1" smtClean="0"/>
              <a:t>Toyota</a:t>
            </a:r>
            <a:r>
              <a:rPr lang="ru-RU" dirty="0" smtClean="0"/>
              <a:t>, </a:t>
            </a:r>
            <a:r>
              <a:rPr lang="ru-RU" dirty="0" err="1" smtClean="0"/>
              <a:t>Lexus</a:t>
            </a:r>
            <a:r>
              <a:rPr lang="ru-RU" dirty="0" smtClean="0"/>
              <a:t>, </a:t>
            </a:r>
            <a:r>
              <a:rPr lang="en-US" dirty="0" smtClean="0"/>
              <a:t>Mazda, </a:t>
            </a:r>
            <a:r>
              <a:rPr lang="en-US" dirty="0" err="1" smtClean="0"/>
              <a:t>Mersedes</a:t>
            </a:r>
            <a:r>
              <a:rPr lang="en-US" dirty="0" smtClean="0"/>
              <a:t>, Opel, Skoda, </a:t>
            </a:r>
            <a:r>
              <a:rPr lang="en-US" dirty="0" err="1" smtClean="0"/>
              <a:t>Wolkswagen</a:t>
            </a:r>
            <a:endParaRPr lang="ru-RU" dirty="0"/>
          </a:p>
          <a:p>
            <a:r>
              <a:rPr lang="ru-RU" dirty="0"/>
              <a:t>Количество изображений в обучающей и тестовой </a:t>
            </a:r>
            <a:r>
              <a:rPr lang="ru-RU" dirty="0" smtClean="0"/>
              <a:t>выборке</a:t>
            </a:r>
            <a:r>
              <a:rPr lang="en-US" dirty="0" smtClean="0"/>
              <a:t>: 2513 </a:t>
            </a:r>
            <a:r>
              <a:rPr lang="ru-RU" dirty="0" smtClean="0"/>
              <a:t>и 400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9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</a:t>
            </a:r>
            <a:r>
              <a:rPr lang="ru-RU" dirty="0" err="1"/>
              <a:t>сверточной</a:t>
            </a:r>
            <a:r>
              <a:rPr lang="ru-RU" dirty="0"/>
              <a:t> нейронной сети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328833" cy="404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7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и обучение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61" y="1412776"/>
            <a:ext cx="3267975" cy="505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3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угментации </a:t>
            </a:r>
            <a:r>
              <a:rPr lang="ru-RU" dirty="0"/>
              <a:t>данных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3960440" cy="332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7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</a:t>
            </a:r>
            <a:r>
              <a:rPr lang="ru-RU" dirty="0" smtClean="0"/>
              <a:t>обучения:</a:t>
            </a:r>
            <a:br>
              <a:rPr lang="ru-RU" dirty="0" smtClean="0"/>
            </a:br>
            <a:r>
              <a:rPr lang="ru-RU" sz="3100" dirty="0"/>
              <a:t>График изменения точности и функции потерь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84784"/>
            <a:ext cx="8229600" cy="39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обучения:</a:t>
            </a:r>
            <a:br>
              <a:rPr lang="ru-RU" dirty="0"/>
            </a:br>
            <a:r>
              <a:rPr lang="ru-RU" sz="2800" dirty="0"/>
              <a:t>Матрица ошибок</a:t>
            </a:r>
            <a:endParaRPr lang="ru-RU" sz="31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484784"/>
            <a:ext cx="6152515" cy="51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146</Words>
  <Application>Microsoft Office PowerPoint</Application>
  <PresentationFormat>Экран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Курсовая работа по теории нейронных сетей</vt:lpstr>
      <vt:lpstr>Зачем нужна классификация марок автомобилей?</vt:lpstr>
      <vt:lpstr>Цель и задачи проекта</vt:lpstr>
      <vt:lpstr>Используемые данные</vt:lpstr>
      <vt:lpstr>Структура сверточной нейронной сети</vt:lpstr>
      <vt:lpstr>Параметры и обучение</vt:lpstr>
      <vt:lpstr>Аугментации данных </vt:lpstr>
      <vt:lpstr>Результаты обучения: График изменения точности и функции потерь</vt:lpstr>
      <vt:lpstr>Результаты обучения: Матрица ошибок</vt:lpstr>
      <vt:lpstr>Результаты классификации</vt:lpstr>
      <vt:lpstr>Заключения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теории нейронных сетей</dc:title>
  <dc:creator>1</dc:creator>
  <cp:lastModifiedBy>1</cp:lastModifiedBy>
  <cp:revision>15</cp:revision>
  <dcterms:created xsi:type="dcterms:W3CDTF">2025-06-02T00:17:20Z</dcterms:created>
  <dcterms:modified xsi:type="dcterms:W3CDTF">2025-06-02T01:01:36Z</dcterms:modified>
</cp:coreProperties>
</file>