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8996-DA43-4193-A59E-334850D0FA8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44AA6-4FB8-4839-B9F3-44EC2E24D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2.alternativeto.net/dist/s/issue-tracker_713069_full.png?format=jpg&amp;width=1600&amp;height=1600&amp;mode=min&amp;upscale=fals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cklog.com/app/uploads/2017/12/bug-tracking-1.p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Top:  </a:t>
            </a:r>
            <a:r>
              <a:rPr lang="en-US" dirty="0">
                <a:hlinkClick r:id="rId3"/>
              </a:rPr>
              <a:t>issue-tracker_713069_full.png (2880×1800) (alternativeto.net)</a:t>
            </a:r>
            <a:endParaRPr lang="en-US" dirty="0"/>
          </a:p>
          <a:p>
            <a:r>
              <a:rPr lang="en-US" dirty="0"/>
              <a:t>Image Bottom: </a:t>
            </a:r>
            <a:r>
              <a:rPr lang="en-US" dirty="0">
                <a:hlinkClick r:id="rId4"/>
              </a:rPr>
              <a:t>bug-tracking-1.png (1844×806) (backlog.com)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44AA6-4FB8-4839-B9F3-44EC2E24D4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7163-45C9-4EF0-9ACD-FC3C32BC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991600" cy="2767102"/>
          </a:xfrm>
        </p:spPr>
        <p:txBody>
          <a:bodyPr>
            <a:normAutofit/>
          </a:bodyPr>
          <a:lstStyle/>
          <a:p>
            <a:r>
              <a:rPr lang="en-US" sz="3600" dirty="0"/>
              <a:t>Step 2 - Project selection: 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bug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C3CBC-39D9-4F46-B028-388B6CBD4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Dmitry Landy</a:t>
            </a:r>
          </a:p>
          <a:p>
            <a:r>
              <a:rPr lang="en-US" dirty="0"/>
              <a:t>Date: 24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968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C5FD-03B5-485E-B00C-212CFDFA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19" y="503290"/>
            <a:ext cx="4486656" cy="1141497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A4B1-2F87-42DB-B05D-2DED74D9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570451"/>
            <a:ext cx="4815840" cy="548287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Bug Tracker:  Management application for trouble tickets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FEATURES</a:t>
            </a:r>
          </a:p>
          <a:p>
            <a:pPr lvl="1"/>
            <a:r>
              <a:rPr lang="en-US" sz="2100" dirty="0"/>
              <a:t>Settings/profile screen</a:t>
            </a:r>
          </a:p>
          <a:p>
            <a:pPr lvl="1"/>
            <a:r>
              <a:rPr lang="en-US" sz="2100" dirty="0"/>
              <a:t>Add and edit trouble tickets</a:t>
            </a:r>
          </a:p>
          <a:p>
            <a:pPr lvl="1"/>
            <a:r>
              <a:rPr lang="en-US" sz="2100" dirty="0"/>
              <a:t>Search/sort function</a:t>
            </a:r>
          </a:p>
          <a:p>
            <a:pPr lvl="1"/>
            <a:r>
              <a:rPr lang="en-US" sz="2100" dirty="0"/>
              <a:t>Fully functional UI</a:t>
            </a:r>
          </a:p>
          <a:p>
            <a:pPr lvl="1"/>
            <a:r>
              <a:rPr lang="en-US" sz="2100" dirty="0"/>
              <a:t>Registration Process</a:t>
            </a:r>
          </a:p>
          <a:p>
            <a:pPr lvl="1"/>
            <a:r>
              <a:rPr lang="en-US" sz="2100" dirty="0"/>
              <a:t>Login Screen</a:t>
            </a:r>
          </a:p>
          <a:p>
            <a:pPr lvl="1"/>
            <a:r>
              <a:rPr lang="en-US" sz="2100" dirty="0"/>
              <a:t>Demo Users</a:t>
            </a:r>
          </a:p>
          <a:p>
            <a:pPr lvl="1"/>
            <a:r>
              <a:rPr lang="en-US" sz="2100" dirty="0"/>
              <a:t>Multiple Pages </a:t>
            </a:r>
          </a:p>
          <a:p>
            <a:pPr lvl="2"/>
            <a:r>
              <a:rPr lang="en-US" sz="2000" dirty="0"/>
              <a:t>homepage, current tickets, history,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A6B78-D11C-4927-882F-3D74E0FF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99" y="4699839"/>
            <a:ext cx="3667496" cy="1746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2F6324-8ADD-4AEB-9A24-2D983477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885" y="2159226"/>
            <a:ext cx="3539227" cy="2026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291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4588-9506-4D93-B4D2-006814DF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60" y="440687"/>
            <a:ext cx="4486656" cy="1141497"/>
          </a:xfrm>
        </p:spPr>
        <p:txBody>
          <a:bodyPr/>
          <a:lstStyle/>
          <a:p>
            <a:r>
              <a:rPr lang="en-US" dirty="0"/>
              <a:t>Part 1: data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7AA6-F319-4463-82A1-9F892375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Phase: Specifies the kind of data will be in the database. </a:t>
            </a:r>
          </a:p>
          <a:p>
            <a:r>
              <a:rPr lang="en-US" sz="2400" dirty="0"/>
              <a:t>Areas of consideration:</a:t>
            </a:r>
          </a:p>
          <a:p>
            <a:pPr lvl="1"/>
            <a:r>
              <a:rPr lang="en-US" sz="2000" dirty="0"/>
              <a:t>Users – registration process (usernames, passwords), profile preferences, role, etc.</a:t>
            </a:r>
          </a:p>
          <a:p>
            <a:pPr lvl="1"/>
            <a:r>
              <a:rPr lang="en-US" sz="2000" dirty="0"/>
              <a:t>Projects – project id, description, ticket id’s, etc.</a:t>
            </a:r>
          </a:p>
          <a:p>
            <a:pPr lvl="1"/>
            <a:r>
              <a:rPr lang="en-US" sz="2000" dirty="0"/>
              <a:t>Tickets – subject, ticket id, date, contact info,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49629-1328-4AE3-AE62-00A29CECE422}"/>
              </a:ext>
            </a:extLst>
          </p:cNvPr>
          <p:cNvSpPr/>
          <p:nvPr/>
        </p:nvSpPr>
        <p:spPr>
          <a:xfrm>
            <a:off x="1535186" y="2840854"/>
            <a:ext cx="2921404" cy="34205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25AA9-456D-4AED-A300-6F3ED0121E0F}"/>
              </a:ext>
            </a:extLst>
          </p:cNvPr>
          <p:cNvSpPr/>
          <p:nvPr/>
        </p:nvSpPr>
        <p:spPr>
          <a:xfrm>
            <a:off x="1820663" y="3098231"/>
            <a:ext cx="2229084" cy="310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EEA43-C21B-421F-B21D-7FB9CE724E36}"/>
              </a:ext>
            </a:extLst>
          </p:cNvPr>
          <p:cNvSpPr/>
          <p:nvPr/>
        </p:nvSpPr>
        <p:spPr>
          <a:xfrm>
            <a:off x="1820663" y="3753793"/>
            <a:ext cx="2229084" cy="527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3FC09-4D85-4911-9C90-644AB70B67CB}"/>
              </a:ext>
            </a:extLst>
          </p:cNvPr>
          <p:cNvSpPr/>
          <p:nvPr/>
        </p:nvSpPr>
        <p:spPr>
          <a:xfrm>
            <a:off x="1820663" y="4589755"/>
            <a:ext cx="2229084" cy="527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3D1089-2D9A-4235-BCDE-32F3BCB62705}"/>
              </a:ext>
            </a:extLst>
          </p:cNvPr>
          <p:cNvSpPr/>
          <p:nvPr/>
        </p:nvSpPr>
        <p:spPr>
          <a:xfrm>
            <a:off x="1820663" y="5425717"/>
            <a:ext cx="2229084" cy="5275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D97DB-9942-49A7-97FD-8A052DC761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935205" y="4281356"/>
            <a:ext cx="0" cy="30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741ABA-BE6B-40BC-9857-1841798B4D7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935205" y="5117318"/>
            <a:ext cx="0" cy="308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3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59B5-EE7F-4369-A209-90A65228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01" y="640404"/>
            <a:ext cx="4486656" cy="1141497"/>
          </a:xfrm>
        </p:spPr>
        <p:txBody>
          <a:bodyPr/>
          <a:lstStyle/>
          <a:p>
            <a:r>
              <a:rPr lang="en-US" dirty="0"/>
              <a:t>Part 2: programming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2E92-E341-4E6A-BD67-9A64545E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224" y="804672"/>
            <a:ext cx="5211696" cy="5248656"/>
          </a:xfrm>
        </p:spPr>
        <p:txBody>
          <a:bodyPr>
            <a:normAutofit/>
          </a:bodyPr>
          <a:lstStyle/>
          <a:p>
            <a:r>
              <a:rPr lang="en-US" sz="2400" dirty="0"/>
              <a:t>Programming Phase:  Processing the data from the database and modifying it appropriately to provide the user the desired result. </a:t>
            </a:r>
          </a:p>
          <a:p>
            <a:r>
              <a:rPr lang="en-US" sz="2400" dirty="0"/>
              <a:t>The main processes:</a:t>
            </a:r>
          </a:p>
          <a:p>
            <a:pPr lvl="1"/>
            <a:r>
              <a:rPr lang="en-US" sz="2000" dirty="0"/>
              <a:t>Searching/sorting of the ticket</a:t>
            </a:r>
          </a:p>
          <a:p>
            <a:pPr lvl="1"/>
            <a:r>
              <a:rPr lang="en-US" sz="2000" dirty="0"/>
              <a:t>Adding and editing the tickets</a:t>
            </a:r>
          </a:p>
          <a:p>
            <a:pPr lvl="1"/>
            <a:r>
              <a:rPr lang="en-US" sz="2000" dirty="0"/>
              <a:t>Keeping the statistics of the ticket data for the tables/graphs</a:t>
            </a:r>
          </a:p>
          <a:p>
            <a:pPr lvl="1"/>
            <a:r>
              <a:rPr lang="en-US" sz="2000" dirty="0"/>
              <a:t>Adding/editing user data.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417DC8-3745-4E3F-B919-866E25D13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885" y="2920785"/>
            <a:ext cx="3794760" cy="21940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E2B0D-B421-4747-A852-A6846BFBE7CC}"/>
              </a:ext>
            </a:extLst>
          </p:cNvPr>
          <p:cNvSpPr/>
          <p:nvPr/>
        </p:nvSpPr>
        <p:spPr>
          <a:xfrm>
            <a:off x="889139" y="2756192"/>
            <a:ext cx="4593099" cy="33178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479C4-B76F-4111-8005-C89150C8343F}"/>
              </a:ext>
            </a:extLst>
          </p:cNvPr>
          <p:cNvSpPr/>
          <p:nvPr/>
        </p:nvSpPr>
        <p:spPr>
          <a:xfrm>
            <a:off x="1999871" y="2860235"/>
            <a:ext cx="2197916" cy="30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D9515-E43B-4E06-95FC-093E0899C167}"/>
              </a:ext>
            </a:extLst>
          </p:cNvPr>
          <p:cNvSpPr/>
          <p:nvPr/>
        </p:nvSpPr>
        <p:spPr>
          <a:xfrm>
            <a:off x="3185688" y="3331445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E2C88-5785-41E7-98EB-EC92E4CD1294}"/>
              </a:ext>
            </a:extLst>
          </p:cNvPr>
          <p:cNvSpPr/>
          <p:nvPr/>
        </p:nvSpPr>
        <p:spPr>
          <a:xfrm>
            <a:off x="3185688" y="4048693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EDITING TICKETS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94C2B-8AE8-40EB-B0BD-D2694DF79091}"/>
              </a:ext>
            </a:extLst>
          </p:cNvPr>
          <p:cNvSpPr/>
          <p:nvPr/>
        </p:nvSpPr>
        <p:spPr>
          <a:xfrm>
            <a:off x="3185688" y="4727699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EDITING 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01AF2A-5ABF-4B0D-BAB1-9091BF54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18" y="3385324"/>
            <a:ext cx="1811047" cy="20596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A69313-DD42-4125-A9D6-FFFBEFB50BD7}"/>
              </a:ext>
            </a:extLst>
          </p:cNvPr>
          <p:cNvSpPr/>
          <p:nvPr/>
        </p:nvSpPr>
        <p:spPr>
          <a:xfrm>
            <a:off x="3185688" y="5444947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GRAPHS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2CDE8B03-A8EF-445E-BBCC-79D0724DF729}"/>
              </a:ext>
            </a:extLst>
          </p:cNvPr>
          <p:cNvSpPr/>
          <p:nvPr/>
        </p:nvSpPr>
        <p:spPr>
          <a:xfrm>
            <a:off x="2792465" y="4400496"/>
            <a:ext cx="366319" cy="24948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FEF1-AC0F-483C-A5B6-9940236F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5" y="543297"/>
            <a:ext cx="4486656" cy="1141497"/>
          </a:xfrm>
        </p:spPr>
        <p:txBody>
          <a:bodyPr/>
          <a:lstStyle/>
          <a:p>
            <a:r>
              <a:rPr lang="en-US" dirty="0"/>
              <a:t>Part 3: interface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CD14D-F673-48FB-9CAD-76DFDA96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Interface phase: Involves presenting the application with functional elements (e.g. graphs, buttons, text boxes, etc.).</a:t>
            </a:r>
          </a:p>
          <a:p>
            <a:r>
              <a:rPr lang="en-US" sz="2000" dirty="0"/>
              <a:t>The following are some areas with elements:</a:t>
            </a:r>
          </a:p>
          <a:p>
            <a:pPr lvl="1"/>
            <a:r>
              <a:rPr lang="en-US" sz="1800" dirty="0"/>
              <a:t>Login page/ Registration elements</a:t>
            </a:r>
          </a:p>
          <a:p>
            <a:pPr lvl="1"/>
            <a:r>
              <a:rPr lang="en-US" sz="1800" dirty="0"/>
              <a:t>Add/edit form for tickets or projects</a:t>
            </a:r>
          </a:p>
          <a:p>
            <a:pPr lvl="1"/>
            <a:r>
              <a:rPr lang="en-US" sz="1800" dirty="0"/>
              <a:t>Search function</a:t>
            </a:r>
          </a:p>
          <a:p>
            <a:pPr lvl="1"/>
            <a:r>
              <a:rPr lang="en-US" sz="1800" dirty="0"/>
              <a:t>Admin role management</a:t>
            </a:r>
          </a:p>
          <a:p>
            <a:pPr lvl="1"/>
            <a:r>
              <a:rPr lang="en-US" sz="1800" dirty="0"/>
              <a:t>Quick tabs </a:t>
            </a:r>
          </a:p>
          <a:p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DFE77651-35FB-4E8D-949C-7FF46307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885" y="2920785"/>
            <a:ext cx="3794760" cy="219403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956EA-BB8E-4730-8D39-898DA4FF60A8}"/>
              </a:ext>
            </a:extLst>
          </p:cNvPr>
          <p:cNvSpPr/>
          <p:nvPr/>
        </p:nvSpPr>
        <p:spPr>
          <a:xfrm>
            <a:off x="333579" y="2689934"/>
            <a:ext cx="5530499" cy="3448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FC50D-181B-4945-991A-DF284EA9AACA}"/>
              </a:ext>
            </a:extLst>
          </p:cNvPr>
          <p:cNvSpPr/>
          <p:nvPr/>
        </p:nvSpPr>
        <p:spPr>
          <a:xfrm>
            <a:off x="1999871" y="2860235"/>
            <a:ext cx="2197916" cy="300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2C0-133C-40B5-85DD-C6F7CCE7408B}"/>
              </a:ext>
            </a:extLst>
          </p:cNvPr>
          <p:cNvSpPr/>
          <p:nvPr/>
        </p:nvSpPr>
        <p:spPr>
          <a:xfrm>
            <a:off x="3355000" y="3331445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A56583-3851-4229-A4FB-C13B72EC2518}"/>
              </a:ext>
            </a:extLst>
          </p:cNvPr>
          <p:cNvSpPr/>
          <p:nvPr/>
        </p:nvSpPr>
        <p:spPr>
          <a:xfrm>
            <a:off x="3354889" y="4037452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FORMS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152F1E-86BA-46F0-94D1-E7D0D8BAE972}"/>
              </a:ext>
            </a:extLst>
          </p:cNvPr>
          <p:cNvSpPr/>
          <p:nvPr/>
        </p:nvSpPr>
        <p:spPr>
          <a:xfrm>
            <a:off x="3354889" y="4731054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CA0762-5ECB-45E5-9FFD-355B6058506D}"/>
              </a:ext>
            </a:extLst>
          </p:cNvPr>
          <p:cNvSpPr/>
          <p:nvPr/>
        </p:nvSpPr>
        <p:spPr>
          <a:xfrm>
            <a:off x="3354889" y="5444947"/>
            <a:ext cx="2197916" cy="511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ROLE MANAGEMENT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4E859B-BAD0-4B89-85B4-87FE5C8F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8" y="3582362"/>
            <a:ext cx="2573215" cy="1880426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1EE558D-BB7D-4AB1-A594-1D41198E7E31}"/>
              </a:ext>
            </a:extLst>
          </p:cNvPr>
          <p:cNvSpPr/>
          <p:nvPr/>
        </p:nvSpPr>
        <p:spPr>
          <a:xfrm>
            <a:off x="2970743" y="4480178"/>
            <a:ext cx="422632" cy="30072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8472153-9256-4E6F-9C45-F15F75431943}"/>
              </a:ext>
            </a:extLst>
          </p:cNvPr>
          <p:cNvSpPr/>
          <p:nvPr/>
        </p:nvSpPr>
        <p:spPr>
          <a:xfrm>
            <a:off x="1470955" y="2743199"/>
            <a:ext cx="3357616" cy="32525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58EBD-0594-478D-9077-75B74B5B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699113"/>
            <a:ext cx="4486656" cy="11414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2D82-0B85-4B01-9870-30807FC9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79" y="804672"/>
            <a:ext cx="5071221" cy="5248656"/>
          </a:xfrm>
        </p:spPr>
        <p:txBody>
          <a:bodyPr>
            <a:normAutofit/>
          </a:bodyPr>
          <a:lstStyle/>
          <a:p>
            <a:r>
              <a:rPr lang="en-US" sz="2000" b="1" dirty="0"/>
              <a:t>Bug Tacker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Thorough trouble ticket management application </a:t>
            </a:r>
          </a:p>
          <a:p>
            <a:pPr lvl="1"/>
            <a:r>
              <a:rPr lang="en-US" sz="1800" dirty="0"/>
              <a:t>Supports multiple user roles. </a:t>
            </a:r>
          </a:p>
          <a:p>
            <a:pPr lvl="1"/>
            <a:r>
              <a:rPr lang="en-US" sz="1800" dirty="0"/>
              <a:t>Large variety of functions </a:t>
            </a:r>
          </a:p>
          <a:p>
            <a:r>
              <a:rPr lang="en-US" sz="2000" dirty="0"/>
              <a:t>The development process will focus on three phases:</a:t>
            </a:r>
          </a:p>
          <a:p>
            <a:pPr lvl="1"/>
            <a:r>
              <a:rPr lang="en-US" sz="1800" b="1" dirty="0"/>
              <a:t>Data phase</a:t>
            </a:r>
            <a:r>
              <a:rPr lang="en-US" sz="1800" dirty="0"/>
              <a:t>: Ensure that the data (e.g. user, ticket) will be stored in the database appropriately. </a:t>
            </a:r>
          </a:p>
          <a:p>
            <a:pPr lvl="1"/>
            <a:r>
              <a:rPr lang="en-US" sz="1800" b="1" dirty="0"/>
              <a:t>Programming phase</a:t>
            </a:r>
            <a:r>
              <a:rPr lang="en-US" sz="1800" dirty="0"/>
              <a:t>: Implement processing for the data to ensure that it is manipulated properly. </a:t>
            </a:r>
          </a:p>
          <a:p>
            <a:pPr lvl="1"/>
            <a:r>
              <a:rPr lang="en-US" sz="1800" b="1" dirty="0"/>
              <a:t>Interface phase: </a:t>
            </a:r>
            <a:r>
              <a:rPr lang="en-US" sz="1800" dirty="0"/>
              <a:t>Ensure that each element of the user interface functions properly. </a:t>
            </a:r>
          </a:p>
        </p:txBody>
      </p:sp>
      <p:pic>
        <p:nvPicPr>
          <p:cNvPr id="8" name="Graphic 7" descr="Bug under magnifying glass with solid fill">
            <a:extLst>
              <a:ext uri="{FF2B5EF4-FFF2-40B4-BE49-F238E27FC236}">
                <a16:creationId xmlns:a16="http://schemas.microsoft.com/office/drawing/2014/main" id="{58C1E1D4-CD48-430E-BA8C-6C0CA603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872" y="3118281"/>
            <a:ext cx="3179537" cy="31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94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81</TotalTime>
  <Words>382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Step 2 - Project selection:   bug tracker</vt:lpstr>
      <vt:lpstr>introduction</vt:lpstr>
      <vt:lpstr>Part 1: data phase</vt:lpstr>
      <vt:lpstr>Part 2: programming phase</vt:lpstr>
      <vt:lpstr>Part 3: interface phase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2 - Project selection:   bug tracker</dc:title>
  <dc:creator>Dmitry Landy</dc:creator>
  <cp:lastModifiedBy>Dmitry Landy</cp:lastModifiedBy>
  <cp:revision>17</cp:revision>
  <dcterms:created xsi:type="dcterms:W3CDTF">2021-01-24T23:14:32Z</dcterms:created>
  <dcterms:modified xsi:type="dcterms:W3CDTF">2021-01-25T00:48:35Z</dcterms:modified>
</cp:coreProperties>
</file>