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3AB13-02B5-439A-BBFB-1A455A6979C3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2FBDB-1A5B-464E-9DDE-C2BEAFB6C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7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2FBDB-1A5B-464E-9DDE-C2BEAFB6C2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1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629CC8-FA19-4492-B316-8111AC49E1DD}" type="datetime1">
              <a:rPr lang="ru-RU" smtClean="0"/>
              <a:t>14.09.2019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54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C93-AC0E-4D3B-99BB-222A63A42E17}" type="datetime1">
              <a:rPr lang="ru-RU" smtClean="0"/>
              <a:t>14.09.2019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7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547C-9836-4843-9418-66D0BECB33D7}" type="datetime1">
              <a:rPr lang="ru-RU" smtClean="0"/>
              <a:t>14.09.2019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1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5D47-6586-4C32-B842-7EE7AB5ECECD}" type="datetime1">
              <a:rPr lang="ru-RU" smtClean="0"/>
              <a:t>14.09.2019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C7A5-026C-4610-AB3F-F6780B12A302}" type="datetime1">
              <a:rPr lang="ru-RU" smtClean="0"/>
              <a:t>14.09.2019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70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47F7-D42A-4483-A522-783DB0A87D48}" type="datetime1">
              <a:rPr lang="ru-RU" smtClean="0"/>
              <a:t>14.09.2019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5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2D0-22AB-4414-9AE0-B11BB39C7CC0}" type="datetime1">
              <a:rPr lang="ru-RU" smtClean="0"/>
              <a:t>14.09.2019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5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152-C8C5-4F16-86BF-75DC913BB6A4}" type="datetime1">
              <a:rPr lang="ru-RU" smtClean="0"/>
              <a:t>14.09.2019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3D27-EE43-4A3B-921B-265FAE46B8D5}" type="datetime1">
              <a:rPr lang="ru-RU" smtClean="0"/>
              <a:t>14.09.2019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21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886-F5D6-43E2-8131-70948D9CD53A}" type="datetime1">
              <a:rPr lang="ru-RU" smtClean="0"/>
              <a:t>14.09.2019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0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EA11-2746-432F-B5FB-62AE7331F9C5}" type="datetime1">
              <a:rPr lang="ru-RU" smtClean="0"/>
              <a:t>14.09.2019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77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085C0B-507C-4603-948B-308800B87C0E}" type="datetime1">
              <a:rPr lang="ru-RU" smtClean="0"/>
              <a:t>14.09.2019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D7474E-0015-444C-B8C8-2B7E98F07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31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214438"/>
            <a:ext cx="9884229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База данных охранной системы с функцией распознавания голоса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98560"/>
            <a:ext cx="9144000" cy="1655762"/>
          </a:xfrm>
        </p:spPr>
        <p:txBody>
          <a:bodyPr/>
          <a:lstStyle/>
          <a:p>
            <a:r>
              <a:rPr lang="ru-RU" dirty="0" smtClean="0"/>
              <a:t>Монахов Д.И.</a:t>
            </a:r>
          </a:p>
          <a:p>
            <a:r>
              <a:rPr lang="ru-RU" dirty="0" smtClean="0"/>
              <a:t>ИУ7-74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115503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Пользовательский интерфейс. Редактор правил доступа</a:t>
            </a:r>
            <a:endParaRPr lang="ru-RU" sz="3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7755" y="1155033"/>
            <a:ext cx="6713963" cy="552820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7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База данных. Устройство проекта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20" y="673768"/>
            <a:ext cx="3765634" cy="607112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2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База данных. Шаблон функции создания записи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43789" y="1490371"/>
            <a:ext cx="83418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CreateIdentDataEntry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passwordDataId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voiceDataId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passwordDataId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voiceDataId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@Id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@result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5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Приложение. Структура проекта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482" y="673768"/>
            <a:ext cx="5242510" cy="589491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8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Приложение. Карта кода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71" y="1042735"/>
            <a:ext cx="8804861" cy="550150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229475" cy="6737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Приложение</a:t>
            </a:r>
            <a:r>
              <a:rPr lang="ru-RU" sz="3600" smtClean="0"/>
              <a:t>. Диаграмма классов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38" y="673768"/>
            <a:ext cx="7996797" cy="615996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7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" y="669957"/>
            <a:ext cx="10981853" cy="713548"/>
          </a:xfrm>
        </p:spPr>
        <p:txBody>
          <a:bodyPr>
            <a:normAutofit/>
          </a:bodyPr>
          <a:lstStyle/>
          <a:p>
            <a:r>
              <a:rPr lang="ru-RU" dirty="0" smtClean="0"/>
              <a:t>Возможные приложения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193245" y="2471597"/>
            <a:ext cx="8595360" cy="259834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Разработка и внедрение автоматизированных охранных систем</a:t>
            </a:r>
          </a:p>
          <a:p>
            <a:r>
              <a:rPr lang="ru-RU" sz="2800" dirty="0" smtClean="0"/>
              <a:t>Разработка и анализ алгоритмов доступа к базам данных.</a:t>
            </a:r>
          </a:p>
          <a:p>
            <a:r>
              <a:rPr lang="ru-RU" sz="2800" dirty="0" smtClean="0"/>
              <a:t>Наглядная демонстрация возможностей реляционных баз данных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9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2977" y="2770359"/>
            <a:ext cx="5600655" cy="8040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28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Автоматизированное управление </a:t>
            </a:r>
            <a:r>
              <a:rPr lang="ru-RU" sz="2400" dirty="0"/>
              <a:t>данными охранной </a:t>
            </a:r>
            <a:r>
              <a:rPr lang="ru-RU" sz="2400" dirty="0" smtClean="0"/>
              <a:t>системы</a:t>
            </a:r>
          </a:p>
          <a:p>
            <a:r>
              <a:rPr lang="ru-RU" sz="2400" dirty="0" smtClean="0"/>
              <a:t>Завышенные требования к уровню компьютерной грамотности пользователей</a:t>
            </a:r>
          </a:p>
          <a:p>
            <a:r>
              <a:rPr lang="ru-RU" sz="2400" dirty="0" smtClean="0"/>
              <a:t>Безопасность транзакций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5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55194"/>
          </a:xfrm>
        </p:spPr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 базы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755194"/>
            <a:ext cx="8191500" cy="56197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31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3642" cy="7551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Принципиальная схема реализации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38" y="1018792"/>
            <a:ext cx="6806365" cy="583920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76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3642" cy="755194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регистрации пользователя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2" y="1164268"/>
            <a:ext cx="1222214" cy="56937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10" y="1155882"/>
            <a:ext cx="1240173" cy="33836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00" y="1164268"/>
            <a:ext cx="1238425" cy="27673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47" y="1160075"/>
            <a:ext cx="1246825" cy="276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546" y="852299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Регистрация пользователя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793552" y="852298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Создание записи в </a:t>
            </a:r>
            <a:r>
              <a:rPr lang="en-US" sz="1400" dirty="0" err="1" smtClean="0"/>
              <a:t>PwdData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17473" y="848105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Создание записи в </a:t>
            </a:r>
            <a:r>
              <a:rPr lang="en-US" sz="1400" dirty="0" err="1" smtClean="0"/>
              <a:t>VoiceData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113737" y="856491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Создание записи в </a:t>
            </a:r>
            <a:r>
              <a:rPr lang="en-US" sz="1400" dirty="0" err="1" smtClean="0"/>
              <a:t>IdentData</a:t>
            </a:r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3642" cy="755194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проверки наличия доступа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14" y="755194"/>
            <a:ext cx="3491414" cy="592587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1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-1"/>
            <a:ext cx="11229475" cy="1064065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Пользовательский интерфейс. Ввод учетных данных</a:t>
            </a:r>
            <a:endParaRPr lang="ru-RU" sz="3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76661" y="1064064"/>
            <a:ext cx="5676149" cy="559694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1229475" cy="73793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Пользовательский интерфейс. Главное окно</a:t>
            </a:r>
            <a:endParaRPr lang="ru-RU" sz="3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2450" y="737938"/>
            <a:ext cx="9964571" cy="598832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1229475" cy="73793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Пользовательский интерфейс. Главное окно</a:t>
            </a:r>
            <a:endParaRPr lang="ru-RU" sz="3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5430" y="737938"/>
            <a:ext cx="10138611" cy="609292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D7474E-0015-444C-B8C8-2B7E98F07B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4164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143</TotalTime>
  <Words>149</Words>
  <Application>Microsoft Office PowerPoint</Application>
  <PresentationFormat>Широкоэкранный</PresentationFormat>
  <Paragraphs>56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Consolas</vt:lpstr>
      <vt:lpstr>Wingdings 2</vt:lpstr>
      <vt:lpstr>View</vt:lpstr>
      <vt:lpstr>База данных охранной системы с функцией распознавания голоса</vt:lpstr>
      <vt:lpstr>Проблема</vt:lpstr>
      <vt:lpstr>ER-диаграмма базы данных</vt:lpstr>
      <vt:lpstr>Принципиальная схема реализации системы</vt:lpstr>
      <vt:lpstr>Алгоритм регистрации пользователя</vt:lpstr>
      <vt:lpstr>Алгоритм проверки наличия доступа</vt:lpstr>
      <vt:lpstr>Пользовательский интерфейс. Ввод учетных данных</vt:lpstr>
      <vt:lpstr>Пользовательский интерфейс. Главное окно</vt:lpstr>
      <vt:lpstr>Пользовательский интерфейс. Главное окно</vt:lpstr>
      <vt:lpstr>Пользовательский интерфейс. Редактор правил доступа</vt:lpstr>
      <vt:lpstr>База данных. Устройство проекта</vt:lpstr>
      <vt:lpstr>База данных. Шаблон функции создания записи</vt:lpstr>
      <vt:lpstr>Приложение. Структура проекта</vt:lpstr>
      <vt:lpstr>Приложение. Карта кода</vt:lpstr>
      <vt:lpstr>Приложение. Диаграмма классов</vt:lpstr>
      <vt:lpstr>Возможные приложения</vt:lpstr>
      <vt:lpstr>Спасибо за внимание.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поведения умного ракетного вооружения</dc:title>
  <dc:creator>Пользователь Windows</dc:creator>
  <cp:lastModifiedBy>Пользователь Windows</cp:lastModifiedBy>
  <cp:revision>10</cp:revision>
  <dcterms:created xsi:type="dcterms:W3CDTF">2018-12-21T13:51:55Z</dcterms:created>
  <dcterms:modified xsi:type="dcterms:W3CDTF">2019-09-14T13:43:50Z</dcterms:modified>
</cp:coreProperties>
</file>