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932-204D-44A8-AB41-9CC91219792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0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932-204D-44A8-AB41-9CC91219792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79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932-204D-44A8-AB41-9CC91219792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03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932-204D-44A8-AB41-9CC91219792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2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932-204D-44A8-AB41-9CC91219792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932-204D-44A8-AB41-9CC91219792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92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932-204D-44A8-AB41-9CC91219792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23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932-204D-44A8-AB41-9CC91219792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60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932-204D-44A8-AB41-9CC91219792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51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932-204D-44A8-AB41-9CC91219792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01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932-204D-44A8-AB41-9CC91219792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00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71932-204D-44A8-AB41-9CC912197922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97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поиска кратчайшего безопасного пути на электронной карте местности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76552" y="5775348"/>
            <a:ext cx="6615448" cy="1082652"/>
          </a:xfrm>
        </p:spPr>
        <p:txBody>
          <a:bodyPr/>
          <a:lstStyle/>
          <a:p>
            <a:pPr algn="l"/>
            <a:r>
              <a:rPr lang="ru-RU" dirty="0" smtClean="0"/>
              <a:t>Студент: Монахов Дмитрий Игоревич</a:t>
            </a:r>
          </a:p>
          <a:p>
            <a:pPr algn="l"/>
            <a:r>
              <a:rPr lang="ru-RU" dirty="0" smtClean="0"/>
              <a:t>Руководитель: Барышникова Марина Юрьевна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90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пути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93" y="1690687"/>
            <a:ext cx="5580707" cy="292951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07" y="1690687"/>
            <a:ext cx="5580711" cy="29295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30413" y="4620205"/>
            <a:ext cx="572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Поиск пути с указанием опасного участка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2331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1" y="1690688"/>
            <a:ext cx="1135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/>
              <a:t>Выводы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Нет идеального средства решения проблем поиска пути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Алгоритмы различаются по области применения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Проблема поиска пути актуальна для множества отраслей науки и промышленности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/>
              <a:t>Развитие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Адаптация программы для использования графа дорог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Кэширование данных </a:t>
            </a:r>
            <a:r>
              <a:rPr lang="en-US" sz="2400" dirty="0" smtClean="0"/>
              <a:t>HPA*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Исследование других алгоритмов поиска кратчайшего пути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845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18223" cy="3887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2440" y="5578168"/>
            <a:ext cx="4909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Terrain Contour Matching</a:t>
            </a:r>
            <a:r>
              <a:rPr lang="ru-RU" sz="2400" b="1" dirty="0" smtClean="0"/>
              <a:t> (</a:t>
            </a:r>
            <a:r>
              <a:rPr lang="en-US" sz="2400" b="1" dirty="0" smtClean="0"/>
              <a:t>TERCOM)</a:t>
            </a:r>
          </a:p>
          <a:p>
            <a:pPr algn="ctr"/>
            <a:r>
              <a:rPr lang="ru-RU" sz="2400" b="1" dirty="0" smtClean="0"/>
              <a:t>Использование рельефа местности</a:t>
            </a:r>
          </a:p>
          <a:p>
            <a:pPr algn="ctr"/>
            <a:r>
              <a:rPr lang="ru-RU" sz="2400" b="1" dirty="0" smtClean="0"/>
              <a:t> крылатыми ракетами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08" y="1690688"/>
            <a:ext cx="5062720" cy="3963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7314" y="5540186"/>
            <a:ext cx="1544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Логистика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016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690688"/>
            <a:ext cx="1135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модификация алгоритма поиска кратчайшего пути для решения проблемы прокладывания маршрута на карте местности с учетом требований пользователя по исключению специфических участков.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445014"/>
            <a:ext cx="11353800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(выбор существующего алгоритма поиска кратчайшего пути);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конструкторская (модификация выбранного алгоритма для решения проблемы);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технологическая (выбор средства отображения картографических данных, выбор среды и языка программирования, описание основных моментов разработки).</a:t>
            </a:r>
          </a:p>
        </p:txBody>
      </p:sp>
    </p:spTree>
    <p:extLst>
      <p:ext uri="{BB962C8B-B14F-4D97-AF65-F5344CB8AC3E}">
        <p14:creationId xmlns:p14="http://schemas.microsoft.com/office/powerpoint/2010/main" val="399577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37713" cy="4473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599" y="6163955"/>
            <a:ext cx="5638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Дискретное рабочее пространство (ДРП)</a:t>
            </a:r>
            <a:endParaRPr lang="ru-RU" sz="2400" dirty="0"/>
          </a:p>
        </p:txBody>
      </p:sp>
      <p:pic>
        <p:nvPicPr>
          <p:cNvPr id="5" name="Рисунок 4" descr="Pic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07" y="1731904"/>
            <a:ext cx="5054093" cy="4432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732432" y="6205171"/>
            <a:ext cx="4188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err="1" smtClean="0"/>
              <a:t>Графовое</a:t>
            </a:r>
            <a:r>
              <a:rPr lang="ru-RU" sz="2400" b="1" dirty="0" smtClean="0"/>
              <a:t> представление ДРП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2866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Исследование. Алгоритм </a:t>
            </a:r>
            <a:r>
              <a:rPr lang="en-US" dirty="0" smtClean="0"/>
              <a:t>HPA*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52975" cy="245745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562725" y="1624013"/>
            <a:ext cx="4791075" cy="256585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3662362" y="4225926"/>
            <a:ext cx="48101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8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Конструирование</a:t>
            </a:r>
            <a:endParaRPr lang="ru-RU" dirty="0"/>
          </a:p>
        </p:txBody>
      </p:sp>
      <p:pic>
        <p:nvPicPr>
          <p:cNvPr id="1026" name="Picture 2" descr="HpaStartModificatio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48" y="1315928"/>
            <a:ext cx="4132152" cy="4889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2713" y="6205017"/>
            <a:ext cx="4833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Универсальная модификация ДРП</a:t>
            </a:r>
            <a:endParaRPr lang="ru-RU" sz="2400" dirty="0"/>
          </a:p>
        </p:txBody>
      </p:sp>
      <p:pic>
        <p:nvPicPr>
          <p:cNvPr id="1027" name="Picture 3" descr="CellMapModif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5928"/>
            <a:ext cx="3328500" cy="496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73626" y="6205016"/>
            <a:ext cx="4428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Улучшенная модификация ДРП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5218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315"/>
            <a:ext cx="10515600" cy="1325563"/>
          </a:xfrm>
        </p:spPr>
        <p:txBody>
          <a:bodyPr/>
          <a:lstStyle/>
          <a:p>
            <a:r>
              <a:rPr lang="ru-RU" dirty="0" smtClean="0"/>
              <a:t>Конструирование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62713" y="1102589"/>
            <a:ext cx="4752975" cy="245745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7127207" y="1102589"/>
            <a:ext cx="4781550" cy="24669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353187" y="3658564"/>
            <a:ext cx="4772025" cy="2466975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7127207" y="3658565"/>
            <a:ext cx="4772025" cy="2466975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>
            <a:off x="5115688" y="1955549"/>
            <a:ext cx="2011519" cy="62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5140518" y="4570182"/>
            <a:ext cx="2011519" cy="62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29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Рендеринг картографических 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91" y="1358727"/>
            <a:ext cx="9596438" cy="50375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4266" y="6396249"/>
            <a:ext cx="498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Рендеринг с помощью </a:t>
            </a:r>
            <a:r>
              <a:rPr lang="en-US" sz="2400" b="1" dirty="0" err="1" smtClean="0"/>
              <a:t>MapAround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8254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6396335"/>
            <a:ext cx="2783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Уровни абстракции</a:t>
            </a:r>
            <a:endParaRPr lang="ru-RU" sz="2400" dirty="0"/>
          </a:p>
        </p:txBody>
      </p:sp>
      <p:pic>
        <p:nvPicPr>
          <p:cNvPr id="2050" name="Picture 2" descr="ProjectLayer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30" y="1317341"/>
            <a:ext cx="2462916" cy="507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lass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947" y="1317341"/>
            <a:ext cx="7666541" cy="510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77026" y="6396334"/>
            <a:ext cx="4574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Упрощенная 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724801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185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Алгоритм поиска кратчайшего безопасного пути на электронной карте местности</vt:lpstr>
      <vt:lpstr>Актуальность</vt:lpstr>
      <vt:lpstr>Цель и задачи</vt:lpstr>
      <vt:lpstr>Исследование</vt:lpstr>
      <vt:lpstr>Исследование. Алгоритм HPA*</vt:lpstr>
      <vt:lpstr>Конструирование</vt:lpstr>
      <vt:lpstr>Конструирование</vt:lpstr>
      <vt:lpstr>Рендеринг картографических данных</vt:lpstr>
      <vt:lpstr>Структура проекта</vt:lpstr>
      <vt:lpstr>Поиск пути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поиска кратчайшего безопасного пути на электронной карте местности</dc:title>
  <dc:creator>Пользователь Windows</dc:creator>
  <cp:lastModifiedBy>Пользователь Windows</cp:lastModifiedBy>
  <cp:revision>5</cp:revision>
  <dcterms:created xsi:type="dcterms:W3CDTF">2020-06-01T11:45:38Z</dcterms:created>
  <dcterms:modified xsi:type="dcterms:W3CDTF">2020-06-01T12:37:18Z</dcterms:modified>
</cp:coreProperties>
</file>