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7" r:id="rId11"/>
    <p:sldId id="268" r:id="rId12"/>
    <p:sldId id="269" r:id="rId13"/>
    <p:sldId id="270" r:id="rId14"/>
    <p:sldId id="26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22D5B1E-1EBC-40C9-93C3-CD5C1752704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1842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2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6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2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804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4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6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4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35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22D5B1E-1EBC-40C9-93C3-CD5C1752704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0C7CB-2FE9-4A71-A014-DBE83AC7B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Adaptation Concepts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7CF9D-9007-40E4-B86B-36F5F15A7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Anastasia Lykhtar, Dmitriy Monakhov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22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5592-5187-4CA5-9FC4-6C6093FF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77"/>
            <a:ext cx="11261558" cy="809812"/>
          </a:xfrm>
        </p:spPr>
        <p:txBody>
          <a:bodyPr/>
          <a:lstStyle/>
          <a:p>
            <a:r>
              <a:rPr lang="en-US" dirty="0"/>
              <a:t>UX Storyline: User leaves the apartment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463C5F-9B23-44F8-8E04-F0217629E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68" y="834189"/>
            <a:ext cx="7570264" cy="592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5592-5187-4CA5-9FC4-6C6093FF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77"/>
            <a:ext cx="11261558" cy="809812"/>
          </a:xfrm>
        </p:spPr>
        <p:txBody>
          <a:bodyPr/>
          <a:lstStyle/>
          <a:p>
            <a:r>
              <a:rPr lang="en-US" dirty="0"/>
              <a:t>UX Storyline: Battery low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2E82A0-3528-41DA-BA7F-9912D70B4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4" y="834189"/>
            <a:ext cx="10892589" cy="58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1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41A96-4FCA-4BF5-B653-810C14A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77600" cy="786063"/>
          </a:xfrm>
        </p:spPr>
        <p:txBody>
          <a:bodyPr/>
          <a:lstStyle/>
          <a:p>
            <a:r>
              <a:rPr lang="en-US" dirty="0"/>
              <a:t>Context Model: Wi-Fi position tracking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7AF9E8-67FA-46E9-818F-F6DE5B79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30" y="786063"/>
            <a:ext cx="6908139" cy="60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2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41A96-4FCA-4BF5-B653-810C14A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77600" cy="786063"/>
          </a:xfrm>
        </p:spPr>
        <p:txBody>
          <a:bodyPr/>
          <a:lstStyle/>
          <a:p>
            <a:r>
              <a:rPr lang="en-US" dirty="0"/>
              <a:t>Context Model: Energy saving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56475A-FFEE-4763-B0C1-76C28A412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20" y="920731"/>
            <a:ext cx="7476759" cy="58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73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BFC87-214A-40A8-9AA2-A379068B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MAPE-K for Connectivity and Offline Challenge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94AB1C-2235-4455-9B36-CDFAD0E0A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42" y="1691322"/>
            <a:ext cx="7789363" cy="50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6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BFC87-214A-40A8-9AA2-A379068B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MAPE-K for Energy Challenge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D424B3-A98E-4D14-833B-AB59061E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38" y="1691322"/>
            <a:ext cx="7789363" cy="50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50A3A-A34E-4B94-9000-B239952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B5C12-413E-49B9-83A6-AB5D5F4C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control</a:t>
            </a:r>
          </a:p>
          <a:p>
            <a:r>
              <a:rPr lang="en-US" dirty="0"/>
              <a:t>Reading Appliance state</a:t>
            </a:r>
          </a:p>
          <a:p>
            <a:r>
              <a:rPr lang="en-US" dirty="0"/>
              <a:t>Remote control of appliance</a:t>
            </a:r>
          </a:p>
          <a:p>
            <a:r>
              <a:rPr lang="en-US" dirty="0"/>
              <a:t>Automation scenarios</a:t>
            </a:r>
          </a:p>
          <a:p>
            <a:r>
              <a:rPr lang="en-US" dirty="0"/>
              <a:t>Authorization. Separation of roles</a:t>
            </a:r>
          </a:p>
          <a:p>
            <a:r>
              <a:rPr lang="en-US" dirty="0"/>
              <a:t>Reading sensor data</a:t>
            </a:r>
          </a:p>
        </p:txBody>
      </p:sp>
    </p:spTree>
    <p:extLst>
      <p:ext uri="{BB962C8B-B14F-4D97-AF65-F5344CB8AC3E}">
        <p14:creationId xmlns:p14="http://schemas.microsoft.com/office/powerpoint/2010/main" val="241151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E560-4169-4FDA-A271-C3EF21EB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E8F92-B3C7-444F-83A5-79A198E6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4" y="1894801"/>
            <a:ext cx="9857252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0ACB-84FF-458C-AA14-938A79DE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Structure diagram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FFF95-85F8-4B0D-B913-ECE1F80D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4" y="2027700"/>
            <a:ext cx="10372096" cy="43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FCDA6-A20C-4498-BDF8-3AA43484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 Structure diagram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3224EA-D135-44C3-A33B-DC1EA629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6" y="1813237"/>
            <a:ext cx="10710446" cy="42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C163D-200A-4276-B7FE-932A7BCC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– Wi-Fi location tracking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2BFC9-4FEB-4D99-AE80-11E4F3D1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network state</a:t>
            </a:r>
          </a:p>
          <a:p>
            <a:r>
              <a:rPr lang="en-US" dirty="0"/>
              <a:t>Check if Wi-Fi SSID is in location tracking Data Base</a:t>
            </a:r>
          </a:p>
          <a:p>
            <a:r>
              <a:rPr lang="en-US" dirty="0"/>
              <a:t>Measure signal strength and determine the current room</a:t>
            </a:r>
          </a:p>
          <a:p>
            <a:r>
              <a:rPr lang="en-US" dirty="0"/>
              <a:t>Adaptation: select active room and update screen info depending on location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60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9B068-C445-4ED9-827B-2F6DFF52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– energy saving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347A2-FF77-4E65-8BAE-98DFDE19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battery state</a:t>
            </a:r>
          </a:p>
          <a:p>
            <a:r>
              <a:rPr lang="en-US" dirty="0"/>
              <a:t>If battery has low charge, then disable server polling for </a:t>
            </a:r>
            <a:r>
              <a:rPr lang="en-US" dirty="0" err="1"/>
              <a:t>SmartHouse</a:t>
            </a:r>
            <a:r>
              <a:rPr lang="en-US" dirty="0"/>
              <a:t> states</a:t>
            </a:r>
          </a:p>
          <a:p>
            <a:r>
              <a:rPr lang="en-US" dirty="0"/>
              <a:t>User can still update </a:t>
            </a:r>
            <a:r>
              <a:rPr lang="en-US" dirty="0" err="1"/>
              <a:t>SmartHouse</a:t>
            </a:r>
            <a:r>
              <a:rPr lang="en-US" dirty="0"/>
              <a:t> states manually and push updates manually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34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049A7-988D-48BC-AE16-185AF09C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user leaves the apartment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234ED-2EA9-4203-BE34-63DC7352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detect that user is not at home via checking Wi-Fi state</a:t>
            </a:r>
          </a:p>
          <a:p>
            <a:r>
              <a:rPr lang="en-US" dirty="0"/>
              <a:t>If it is the case, we should switch to WAN connection mode or to offline mode</a:t>
            </a:r>
          </a:p>
          <a:p>
            <a:r>
              <a:rPr lang="en-US" dirty="0"/>
              <a:t>If we are using WAN mode, the app cannot use adaptation mechanism of location monitoring, but still provided the main features of </a:t>
            </a:r>
            <a:r>
              <a:rPr lang="en-US" dirty="0" err="1"/>
              <a:t>SmartHouse</a:t>
            </a:r>
            <a:endParaRPr lang="en-US" dirty="0"/>
          </a:p>
          <a:p>
            <a:r>
              <a:rPr lang="en-US" dirty="0"/>
              <a:t>If we are using offline mode, the app can only show last known states of </a:t>
            </a:r>
            <a:r>
              <a:rPr lang="en-US" dirty="0" err="1"/>
              <a:t>SmartHouse</a:t>
            </a:r>
            <a:r>
              <a:rPr lang="en-US" dirty="0"/>
              <a:t> equipment and queue user commands for future pushing to the server</a:t>
            </a:r>
          </a:p>
          <a:p>
            <a:r>
              <a:rPr lang="en-US" dirty="0"/>
              <a:t>When user enters the apartment again, we switch to LAN mode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30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53D04-B8B9-4890-8AB4-6CB1EDC2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battery low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C5E32-9229-4172-A827-07CF523D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mobile app periodically polls the server for updates</a:t>
            </a:r>
          </a:p>
          <a:p>
            <a:r>
              <a:rPr lang="en-US" dirty="0"/>
              <a:t>This requires a permanent connection, which uses lots of battery energy</a:t>
            </a:r>
          </a:p>
          <a:p>
            <a:r>
              <a:rPr lang="en-US" dirty="0"/>
              <a:t>If the battery is low, we should switch polling off and make the user update state information manually</a:t>
            </a:r>
          </a:p>
          <a:p>
            <a:r>
              <a:rPr lang="en-US" dirty="0"/>
              <a:t>We also can use Push-notifications, but this technology depends on Google services and thus is unavailable on some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1716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55</TotalTime>
  <Words>307</Words>
  <Application>Microsoft Office PowerPoint</Application>
  <PresentationFormat>Широкоэкранный</PresentationFormat>
  <Paragraphs>38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Вид</vt:lpstr>
      <vt:lpstr>Adaptation Concepts</vt:lpstr>
      <vt:lpstr>Key functions</vt:lpstr>
      <vt:lpstr>Use Cases</vt:lpstr>
      <vt:lpstr>Hardware Structure diagram</vt:lpstr>
      <vt:lpstr>Software Component Structure diagram</vt:lpstr>
      <vt:lpstr>Adaptation – Wi-Fi location tracking</vt:lpstr>
      <vt:lpstr>Adaptation – energy saving</vt:lpstr>
      <vt:lpstr>Problem – user leaves the apartment</vt:lpstr>
      <vt:lpstr>Problem – battery low</vt:lpstr>
      <vt:lpstr>UX Storyline: User leaves the apartment</vt:lpstr>
      <vt:lpstr>UX Storyline: Battery low</vt:lpstr>
      <vt:lpstr>Context Model: Wi-Fi position tracking</vt:lpstr>
      <vt:lpstr>Context Model: Energy saving</vt:lpstr>
      <vt:lpstr>MAPE-K for Connectivity and Offline Challenge</vt:lpstr>
      <vt:lpstr>MAPE-K for Energy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Adaptation Concepts</dc:title>
  <dc:creator>Dmitriy Monakhov</dc:creator>
  <cp:lastModifiedBy>Dmitriy Monakhov</cp:lastModifiedBy>
  <cp:revision>5</cp:revision>
  <dcterms:created xsi:type="dcterms:W3CDTF">2021-12-07T17:56:28Z</dcterms:created>
  <dcterms:modified xsi:type="dcterms:W3CDTF">2021-12-14T15:11:48Z</dcterms:modified>
</cp:coreProperties>
</file>