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8" r:id="rId9"/>
    <p:sldId id="261" r:id="rId10"/>
    <p:sldId id="262" r:id="rId11"/>
    <p:sldId id="265" r:id="rId12"/>
    <p:sldId id="264" r:id="rId13"/>
    <p:sldId id="263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0EE2BAD-BBBB-4E1F-86BD-1F2ED51947A9}">
          <p14:sldIdLst>
            <p14:sldId id="256"/>
            <p14:sldId id="257"/>
            <p14:sldId id="258"/>
            <p14:sldId id="269"/>
            <p14:sldId id="270"/>
            <p14:sldId id="259"/>
            <p14:sldId id="260"/>
            <p14:sldId id="268"/>
            <p14:sldId id="261"/>
            <p14:sldId id="262"/>
            <p14:sldId id="265"/>
            <p14:sldId id="264"/>
            <p14:sldId id="263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D7BF124-89DF-4EBC-BCA2-D0D0B8B9CCE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243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8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53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8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48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7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9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22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64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D7BF124-89DF-4EBC-BCA2-D0D0B8B9CCE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8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B7779-B137-4A1D-89BE-600322C8A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House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5C43B6-A0B9-4C83-A07A-E8F25EDC8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Engineering Adaptive Mobile Applications</a:t>
            </a:r>
          </a:p>
          <a:p>
            <a:r>
              <a:rPr lang="en-US" dirty="0"/>
              <a:t>Anastasia </a:t>
            </a:r>
            <a:r>
              <a:rPr lang="en-US" dirty="0" err="1"/>
              <a:t>Lykhtar</a:t>
            </a:r>
            <a:r>
              <a:rPr lang="en-US" dirty="0"/>
              <a:t>, Dmitriy Monakhov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4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FCDA6-A20C-4498-BDF8-3AA43484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 Structure diagram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3224EA-D135-44C3-A33B-DC1EA6295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6" y="1813237"/>
            <a:ext cx="10710446" cy="42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2D918-0F7F-4CBF-A908-BEE5AF6D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295EF9-B666-4A15-A41E-E39A2B85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user is not at home, but still wants to control the Smart House?</a:t>
            </a:r>
          </a:p>
          <a:p>
            <a:r>
              <a:rPr lang="en-US" dirty="0"/>
              <a:t>We need to handle transition between LAN and WAN.</a:t>
            </a:r>
          </a:p>
          <a:p>
            <a:r>
              <a:rPr lang="en-US" dirty="0"/>
              <a:t>We need to ensure security while user is in WAN.</a:t>
            </a:r>
          </a:p>
          <a:p>
            <a:r>
              <a:rPr lang="en-US" dirty="0"/>
              <a:t>No one unauthorized should control the house!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69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93270-56D0-49FF-8B6B-89F6E383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358ABF-5944-4A71-B065-1B4EFC91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application can store the apartment layout locally.</a:t>
            </a:r>
          </a:p>
          <a:p>
            <a:r>
              <a:rPr lang="en-US" dirty="0"/>
              <a:t>Client application can cache last state of switches or sensors.</a:t>
            </a:r>
          </a:p>
          <a:p>
            <a:r>
              <a:rPr lang="en-US" dirty="0"/>
              <a:t>Client application can enable deferred actions.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50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E9454-1422-4AD6-81BC-E9F2F8F9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E7C1A-5FBA-4033-9B23-06C788BD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 must do as little work as possible. </a:t>
            </a:r>
          </a:p>
          <a:p>
            <a:r>
              <a:rPr lang="en-US" dirty="0"/>
              <a:t>All heavy jobs are the server's responsibility.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67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08A5C-61CC-47CE-B288-986801F2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ABC70-FEEC-4705-A24A-F2168B2C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current room on startup based on location</a:t>
            </a:r>
          </a:p>
          <a:p>
            <a:r>
              <a:rPr lang="en-US" dirty="0"/>
              <a:t>Show different functions depending on user’s role (adult, kid, guest)</a:t>
            </a:r>
          </a:p>
          <a:p>
            <a:r>
              <a:rPr lang="en-US" dirty="0"/>
              <a:t>Hide privileged functions depending on user’s privilege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75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8844B-3343-4807-A353-7AAE5C1A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Awareness and Adaptation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9E7A18-1999-42A9-AD74-F68B85F7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27563" cy="4351338"/>
          </a:xfrm>
        </p:spPr>
        <p:txBody>
          <a:bodyPr/>
          <a:lstStyle/>
          <a:p>
            <a:r>
              <a:rPr lang="en-US" dirty="0"/>
              <a:t>Do stuff automatically depending on user location (turn lights on/off, read appropriate temperature sensor, etc.)</a:t>
            </a:r>
          </a:p>
          <a:p>
            <a:r>
              <a:rPr lang="en-US" dirty="0"/>
              <a:t>But GPS does not work inside buildings or it’s accuracy is too bad.</a:t>
            </a:r>
          </a:p>
          <a:p>
            <a:r>
              <a:rPr lang="en-US" dirty="0"/>
              <a:t>We can use Wi-Fi positioning to determine current room.</a:t>
            </a:r>
          </a:p>
          <a:p>
            <a:r>
              <a:rPr lang="en-US" dirty="0"/>
              <a:t>E.g. location is a function of Wi-Fi AP SSID (every room has its own AP)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34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5D3B-7E22-4579-A74F-09C3F60A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daily routines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B3D5DE-9336-44FE-8325-4B0D7F3C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Apartments become bigger…</a:t>
            </a:r>
          </a:p>
          <a:p>
            <a:r>
              <a:rPr lang="en-US" dirty="0"/>
              <a:t>User’s time becomes more valuable</a:t>
            </a:r>
          </a:p>
          <a:p>
            <a:r>
              <a:rPr lang="en-US" dirty="0"/>
              <a:t>We want to make domestic activities easier…</a:t>
            </a:r>
          </a:p>
          <a:p>
            <a:r>
              <a:rPr lang="en-US" dirty="0"/>
              <a:t>And give the user information about his domestic environment…</a:t>
            </a:r>
          </a:p>
          <a:p>
            <a:r>
              <a:rPr lang="en-US" dirty="0"/>
              <a:t>Accessible at any place!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84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C9499-8F88-482C-9376-B8CE1D4A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interested?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B323F-BB59-4E7B-9598-B7A0C27F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homeowner wants to make some action automatic.</a:t>
            </a:r>
          </a:p>
          <a:p>
            <a:r>
              <a:rPr lang="en-US" dirty="0"/>
              <a:t>Why is it so dark? Where is the switch?!</a:t>
            </a:r>
          </a:p>
          <a:p>
            <a:r>
              <a:rPr lang="en-US" dirty="0"/>
              <a:t>What is the current temperature here? I want A/C on!</a:t>
            </a:r>
          </a:p>
          <a:p>
            <a:r>
              <a:rPr lang="en-US" dirty="0"/>
              <a:t>What is the current humidity? I want dry air!</a:t>
            </a:r>
          </a:p>
          <a:p>
            <a:endParaRPr lang="en-US" dirty="0"/>
          </a:p>
          <a:p>
            <a:r>
              <a:rPr lang="en-US" dirty="0"/>
              <a:t>Nowadays we need to do all this manually.</a:t>
            </a:r>
          </a:p>
          <a:p>
            <a:r>
              <a:rPr lang="en-US" dirty="0"/>
              <a:t>Smart House will do your job!</a:t>
            </a:r>
          </a:p>
          <a:p>
            <a:endParaRPr lang="en-US" dirty="0"/>
          </a:p>
          <a:p>
            <a:r>
              <a:rPr lang="en-US" dirty="0"/>
              <a:t>Target user group: Owner of a big house/flat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92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81E6A-7BD0-4330-B159-16555296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personas. Student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D2B7E-5CF9-4233-BDA9-0B2B66EE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Age: 				22 - 23	</a:t>
            </a:r>
          </a:p>
          <a:p>
            <a:r>
              <a:rPr lang="en-US" dirty="0"/>
              <a:t>Activity: 			Master-student</a:t>
            </a:r>
          </a:p>
          <a:p>
            <a:r>
              <a:rPr lang="en-US" dirty="0"/>
              <a:t>Family:			Single</a:t>
            </a:r>
          </a:p>
          <a:p>
            <a:r>
              <a:rPr lang="en-US" dirty="0"/>
              <a:t>Place of living:			Dresden (private apartment)</a:t>
            </a:r>
          </a:p>
          <a:p>
            <a:r>
              <a:rPr lang="en-US" dirty="0"/>
              <a:t>Income:			0</a:t>
            </a:r>
          </a:p>
          <a:p>
            <a:r>
              <a:rPr lang="en-US" dirty="0"/>
              <a:t>Hobbies:			IT, Electronics</a:t>
            </a:r>
          </a:p>
          <a:p>
            <a:r>
              <a:rPr lang="en-US" dirty="0"/>
              <a:t>Internet activity:		Daily</a:t>
            </a:r>
          </a:p>
          <a:p>
            <a:r>
              <a:rPr lang="en-US" dirty="0"/>
              <a:t>Working experience:		Software Development</a:t>
            </a:r>
          </a:p>
          <a:p>
            <a:r>
              <a:rPr lang="en-US" dirty="0"/>
              <a:t>Daily tasks:			Studying, room cleaning, cooking, washing</a:t>
            </a:r>
          </a:p>
          <a:p>
            <a:r>
              <a:rPr lang="en-US" dirty="0"/>
              <a:t>Expectations:			Easy to use daily tasks automation tools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06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81E6A-7BD0-4330-B159-16555296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personas. Homeowner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D2B7E-5CF9-4233-BDA9-0B2B66EE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Age: 				45	</a:t>
            </a:r>
          </a:p>
          <a:p>
            <a:r>
              <a:rPr lang="en-US" dirty="0"/>
              <a:t>Activity: 			Senior Software Developer</a:t>
            </a:r>
          </a:p>
          <a:p>
            <a:r>
              <a:rPr lang="en-US" dirty="0"/>
              <a:t>Family:			Married</a:t>
            </a:r>
          </a:p>
          <a:p>
            <a:r>
              <a:rPr lang="en-US" dirty="0"/>
              <a:t>Place of living:			Dresden (private house)</a:t>
            </a:r>
          </a:p>
          <a:p>
            <a:r>
              <a:rPr lang="en-US" dirty="0"/>
              <a:t>Income:			60000 EUR per year</a:t>
            </a:r>
          </a:p>
          <a:p>
            <a:r>
              <a:rPr lang="en-US" dirty="0"/>
              <a:t>Hobbies:			IT, Electronics</a:t>
            </a:r>
          </a:p>
          <a:p>
            <a:r>
              <a:rPr lang="en-US" dirty="0"/>
              <a:t>Internet activity:		Daily</a:t>
            </a:r>
          </a:p>
          <a:p>
            <a:r>
              <a:rPr lang="en-US" dirty="0"/>
              <a:t>Working experience:		Software Design</a:t>
            </a:r>
          </a:p>
          <a:p>
            <a:r>
              <a:rPr lang="en-US" dirty="0"/>
              <a:t>Daily tasks:			Work, house keeping</a:t>
            </a:r>
          </a:p>
          <a:p>
            <a:r>
              <a:rPr lang="en-US" dirty="0"/>
              <a:t>Expectations:			Make daily tasks faster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66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50A3A-A34E-4B94-9000-B239952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B5C12-413E-49B9-83A6-AB5D5F4C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control</a:t>
            </a:r>
          </a:p>
          <a:p>
            <a:r>
              <a:rPr lang="en-US" dirty="0"/>
              <a:t>Reading Appliance state</a:t>
            </a:r>
          </a:p>
          <a:p>
            <a:r>
              <a:rPr lang="en-US" dirty="0"/>
              <a:t>Remote control of appliance</a:t>
            </a:r>
          </a:p>
          <a:p>
            <a:r>
              <a:rPr lang="en-US" dirty="0"/>
              <a:t>Automation scenarios</a:t>
            </a:r>
          </a:p>
          <a:p>
            <a:r>
              <a:rPr lang="en-US" dirty="0"/>
              <a:t>Authorization. Separation of roles</a:t>
            </a:r>
          </a:p>
          <a:p>
            <a:r>
              <a:rPr lang="en-US" dirty="0"/>
              <a:t>Reading sensor data</a:t>
            </a:r>
          </a:p>
        </p:txBody>
      </p:sp>
    </p:spTree>
    <p:extLst>
      <p:ext uri="{BB962C8B-B14F-4D97-AF65-F5344CB8AC3E}">
        <p14:creationId xmlns:p14="http://schemas.microsoft.com/office/powerpoint/2010/main" val="241151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E560-4169-4FDA-A271-C3EF21EB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E8F92-B3C7-444F-83A5-79A198E6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74" y="1894801"/>
            <a:ext cx="9857252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D785D-509D-4C4D-9BAF-213C1A7F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73560-8B7B-4AD4-8BBE-5D44430C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67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0ACB-84FF-458C-AA14-938A79DE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Structure diagram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FFF95-85F8-4B0D-B913-ECE1F80D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4" y="2027700"/>
            <a:ext cx="10372096" cy="43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162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131</TotalTime>
  <Words>532</Words>
  <Application>Microsoft Office PowerPoint</Application>
  <PresentationFormat>Широкоэкранный</PresentationFormat>
  <Paragraphs>73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Вид</vt:lpstr>
      <vt:lpstr>Smart House</vt:lpstr>
      <vt:lpstr>Problem of daily routines</vt:lpstr>
      <vt:lpstr>Who is interested?</vt:lpstr>
      <vt:lpstr>Target personas. Student</vt:lpstr>
      <vt:lpstr>Target personas. Homeowner</vt:lpstr>
      <vt:lpstr>Key functions</vt:lpstr>
      <vt:lpstr>Use Cases</vt:lpstr>
      <vt:lpstr>UI Mockup</vt:lpstr>
      <vt:lpstr>Hardware Structure diagram</vt:lpstr>
      <vt:lpstr>Software Component Structure diagram</vt:lpstr>
      <vt:lpstr>Connectivity challenge</vt:lpstr>
      <vt:lpstr>Offline Challenge</vt:lpstr>
      <vt:lpstr>Energy challenge</vt:lpstr>
      <vt:lpstr>Usability Challenge</vt:lpstr>
      <vt:lpstr>Context Awareness and Adaptation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House</dc:title>
  <dc:creator>Dmitriy Monakhov</dc:creator>
  <cp:lastModifiedBy>Dmitriy Monakhov</cp:lastModifiedBy>
  <cp:revision>12</cp:revision>
  <dcterms:created xsi:type="dcterms:W3CDTF">2021-11-10T15:30:13Z</dcterms:created>
  <dcterms:modified xsi:type="dcterms:W3CDTF">2021-11-17T16:19:34Z</dcterms:modified>
</cp:coreProperties>
</file>