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D3BB9-879C-46F4-8806-7174F8307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05C3D-3AE0-4FE3-BD42-418C5713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35478-DF96-4FBE-AD87-E5317C3A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20387-9DF2-4500-AFDC-AE94DE1A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B9173-A2F2-4A62-896B-937122C0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4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A3DE3-2916-49A4-B570-BC4F9D0C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75D3F6-14F5-4F4A-AE5E-1BD77213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870BD-EC6C-4947-B5D2-95A289DC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A1862-8366-4973-84FF-90CC16F1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DE3CF-76D2-4B76-BF46-48CFC9E6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7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02407B-6573-4BA7-9512-55C7A131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27EC5F-D4D0-4663-988A-024385A7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F2E63-E43A-4E6C-9D6F-CDDD1636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4261AC-8901-4A46-B9BD-E96D0B57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2F702-100C-4CD4-A69D-4A5354C5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86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A68A3-F229-42DD-B294-D26983EE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7DF6F-5D1F-4ADF-A55E-9D910F6D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5E1C1-3DE4-48CD-8E7C-8547D1E8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C8870-7E42-4CC1-87C0-D4D699A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C1290-F064-42B3-BF12-91B6747C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5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E6DF9-E81D-4D82-A14D-8C702DE1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692D0-EFDC-4F01-B4CE-D05211D8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C66DD-DF7C-4895-934B-8F3AB08A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08F9F-3018-4A47-9B72-6AE55515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F52F3-F94D-46BE-8E95-82F12945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68DC8-B2B3-4452-8D8E-44A3C432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1A3E6-CE90-4C41-AE2A-1FF1DB27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52196D-A264-4BA5-911B-18B8A79D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C5494B-424C-49B1-B7DB-68FDEA1D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C08F13-ED02-4231-AB94-1330C972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F97419-5BBA-40ED-AE18-C79961D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5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099D2-AA90-4D9B-87A9-B13F394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2C5E2B-5FF6-4785-BFC9-57CB3083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E457BE-B671-4238-B191-F0E6BE05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8A7CC5-70C5-4CE3-9C62-033A118C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0D72B4-DAE5-43C8-A2AF-7FBF2C2D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3412AC-720B-45E2-98F8-635C8D99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37AE58-D6FA-421C-B42B-883F94F8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C53A57-439A-4F56-9DB5-89F614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F08C-B936-46BE-8E33-CAD53536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6D0A7A-A009-4E2C-8764-8A53C1D5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FCFAE5-B859-4BBB-82D7-3B551069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F34621-3DD8-4577-850F-0BEE7C95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0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86FEEE-9325-415B-B6DC-60759F08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E2A17E-8DDB-405B-B1C3-1304F0DC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CDCF0F-24E5-4C6A-8871-2772DD7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4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761DF-5FF8-4FFA-B46B-695AA2AA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BF3DA-D845-4F00-ADD3-876FCC25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EADAC-4D6D-40DB-B239-38936547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6448A5-0C05-41BD-B6C6-ED053E84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66F43E-BD96-46EE-BC72-0657ED26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97AD9-4125-4E94-ADE0-0681E97A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73C22-79D7-42CC-B156-B19C2533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02010C-FE45-44A3-825C-6F44E10FF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246F23-9152-49F4-8071-3E7025F34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A8C851-9058-459E-9626-A6CD4F81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178C5-F991-45A1-97EF-AB44B722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ECA147-2066-4351-BBC5-C8EBD577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B5CE-847B-4187-B52E-563BFC49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F4BDF-CDE1-43AB-9B9B-18B7EBE5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6B3C75-9002-41CE-B446-C933FFEBF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F3326-CBCC-4E81-9663-EA991E236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E18C8-2EF3-4390-A699-5BA83C676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2D918-0F7F-4CBF-A908-BEE5AF6D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95EF9-B666-4A15-A41E-E39A2B85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 is not at home, but still wants to control the Smart House?</a:t>
            </a:r>
          </a:p>
          <a:p>
            <a:r>
              <a:rPr lang="en-US" dirty="0"/>
              <a:t>We need to handle transition between LAN and WAN.</a:t>
            </a:r>
          </a:p>
          <a:p>
            <a:r>
              <a:rPr lang="en-US" dirty="0"/>
              <a:t>We need to ensure security while user is in WAN.</a:t>
            </a:r>
          </a:p>
          <a:p>
            <a:r>
              <a:rPr lang="en-US" dirty="0"/>
              <a:t>No one unauthorized should control the house!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69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08A5C-61CC-47CE-B288-986801F2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ABC70-FEEC-4705-A24A-F2168B2C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current room on startup based on location</a:t>
            </a:r>
          </a:p>
          <a:p>
            <a:r>
              <a:rPr lang="en-US" dirty="0"/>
              <a:t>Show different functions depending on user’s role (adult, kid, guest)</a:t>
            </a:r>
          </a:p>
          <a:p>
            <a:r>
              <a:rPr lang="en-US" dirty="0"/>
              <a:t>Hide privileged functions depending on user’s privilege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5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8844B-3343-4807-A353-7AAE5C1A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Awareness and Adaptation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E7A18-1999-42A9-AD74-F68B85F7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51338"/>
          </a:xfrm>
        </p:spPr>
        <p:txBody>
          <a:bodyPr/>
          <a:lstStyle/>
          <a:p>
            <a:r>
              <a:rPr lang="en-US" dirty="0"/>
              <a:t>Do stuff automatically depending on user location (turn lights on/off, read appropriate temperature sensor, etc.)</a:t>
            </a:r>
          </a:p>
          <a:p>
            <a:r>
              <a:rPr lang="en-US" dirty="0"/>
              <a:t>But GPS does not work inside buildings or it’s accuracy is too bad.</a:t>
            </a:r>
          </a:p>
          <a:p>
            <a:r>
              <a:rPr lang="en-US" dirty="0"/>
              <a:t>We can use Wi-Fi positioning to determine current room.</a:t>
            </a:r>
          </a:p>
          <a:p>
            <a:r>
              <a:rPr lang="en-US" dirty="0"/>
              <a:t>E.g. location is a function of Wi-Fi AP SSID (every room has its own AP)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34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Apartments become bigger…</a:t>
            </a:r>
          </a:p>
          <a:p>
            <a:r>
              <a:rPr lang="en-US" dirty="0"/>
              <a:t>User’s time becomes more valuable</a:t>
            </a:r>
          </a:p>
          <a:p>
            <a:r>
              <a:rPr lang="en-US" dirty="0"/>
              <a:t>We want to make domestic activities easier…</a:t>
            </a:r>
          </a:p>
          <a:p>
            <a:r>
              <a:rPr lang="en-US" dirty="0"/>
              <a:t>And give the user information about his domestic environment…</a:t>
            </a:r>
          </a:p>
          <a:p>
            <a:r>
              <a:rPr lang="en-US" dirty="0"/>
              <a:t>Accessible at any place!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control over electronic devices</a:t>
            </a:r>
          </a:p>
          <a:p>
            <a:r>
              <a:rPr lang="en-US" dirty="0"/>
              <a:t>Remote reading of sensors</a:t>
            </a:r>
          </a:p>
          <a:p>
            <a:r>
              <a:rPr lang="en-US" dirty="0"/>
              <a:t>User positioning and tracking to make everything automatic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504184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06" y="149504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3224EA-D135-44C3-A33B-DC1EA629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4" y="1564662"/>
            <a:ext cx="11448311" cy="4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E9454-1422-4AD6-81BC-E9F2F8F9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E7C1A-5FBA-4033-9B23-06C788BD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must do as little work as possible. </a:t>
            </a:r>
          </a:p>
          <a:p>
            <a:r>
              <a:rPr lang="en-US" dirty="0"/>
              <a:t>All heavy jobs are the server's responsibility.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67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3270-56D0-49FF-8B6B-89F6E38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Challenge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58ABF-5944-4A71-B065-1B4EFC91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application can store the apartment layout locally.</a:t>
            </a:r>
          </a:p>
          <a:p>
            <a:r>
              <a:rPr lang="en-US" dirty="0"/>
              <a:t>Client application can cache last state of switches or sensors.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507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332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Smart House</vt:lpstr>
      <vt:lpstr>Problem of daily routines</vt:lpstr>
      <vt:lpstr>Who is interested?</vt:lpstr>
      <vt:lpstr>Key functions</vt:lpstr>
      <vt:lpstr>Use Cases</vt:lpstr>
      <vt:lpstr>Hardware Structure diagram</vt:lpstr>
      <vt:lpstr>Software Component Structure diagram</vt:lpstr>
      <vt:lpstr>Energy challenge</vt:lpstr>
      <vt:lpstr>Offline Challenge</vt:lpstr>
      <vt:lpstr>Connectivity challenge</vt:lpstr>
      <vt:lpstr>Usability Challenge</vt:lpstr>
      <vt:lpstr>Context Awareness and Adaptation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Dmitriy Monakhov</cp:lastModifiedBy>
  <cp:revision>6</cp:revision>
  <dcterms:created xsi:type="dcterms:W3CDTF">2021-11-10T15:30:13Z</dcterms:created>
  <dcterms:modified xsi:type="dcterms:W3CDTF">2021-11-11T13:51:48Z</dcterms:modified>
</cp:coreProperties>
</file>