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57" r:id="rId7"/>
    <p:sldId id="258" r:id="rId8"/>
    <p:sldId id="259" r:id="rId9"/>
    <p:sldId id="260" r:id="rId10"/>
    <p:sldId id="267" r:id="rId11"/>
    <p:sldId id="268" r:id="rId12"/>
    <p:sldId id="269" r:id="rId13"/>
    <p:sldId id="261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22D5B1E-1EBC-40C9-93C3-CD5C17527048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1842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5B1E-1EBC-40C9-93C3-CD5C17527048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12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5B1E-1EBC-40C9-93C3-CD5C17527048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16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5B1E-1EBC-40C9-93C3-CD5C17527048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22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5B1E-1EBC-40C9-93C3-CD5C17527048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804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5B1E-1EBC-40C9-93C3-CD5C17527048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04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5B1E-1EBC-40C9-93C3-CD5C17527048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60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5B1E-1EBC-40C9-93C3-CD5C17527048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8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5B1E-1EBC-40C9-93C3-CD5C17527048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8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5B1E-1EBC-40C9-93C3-CD5C17527048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04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5B1E-1EBC-40C9-93C3-CD5C17527048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35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22D5B1E-1EBC-40C9-93C3-CD5C17527048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0C7CB-2FE9-4A71-A014-DBE83AC7B5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Adaptation Concepts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07CF9D-9007-40E4-B86B-36F5F15A70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Anastasia Lykhtar, Dmitriy Monakhov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5229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75592-5187-4CA5-9FC4-6C6093FF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77"/>
            <a:ext cx="11261558" cy="809812"/>
          </a:xfrm>
        </p:spPr>
        <p:txBody>
          <a:bodyPr/>
          <a:lstStyle/>
          <a:p>
            <a:r>
              <a:rPr lang="en-US" dirty="0"/>
              <a:t>UX Storyline: User leaves the apartment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463C5F-9B23-44F8-8E04-F0217629E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868" y="834189"/>
            <a:ext cx="7570264" cy="592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92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75592-5187-4CA5-9FC4-6C6093FF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77"/>
            <a:ext cx="11261558" cy="809812"/>
          </a:xfrm>
        </p:spPr>
        <p:txBody>
          <a:bodyPr/>
          <a:lstStyle/>
          <a:p>
            <a:r>
              <a:rPr lang="en-US" dirty="0"/>
              <a:t>UX Storyline: Battery low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22E82A0-3528-41DA-BA7F-9912D70B4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84" y="834189"/>
            <a:ext cx="10892589" cy="581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18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441A96-4FCA-4BF5-B653-810C14AA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77600" cy="786063"/>
          </a:xfrm>
        </p:spPr>
        <p:txBody>
          <a:bodyPr/>
          <a:lstStyle/>
          <a:p>
            <a:r>
              <a:rPr lang="en-US" dirty="0"/>
              <a:t>Context Model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AD3BA4-867D-4550-9532-D9EEEE618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786063"/>
            <a:ext cx="8566972" cy="595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24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BFC87-214A-40A8-9AA2-A379068B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MAPE-K for Connectivity and Offline Challenge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94AB1C-2235-4455-9B36-CDFAD0E0A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42" y="1691322"/>
            <a:ext cx="7789363" cy="505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66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BFC87-214A-40A8-9AA2-A379068B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MAPE-K for Energy Challenge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3D424B3-A98E-4D14-833B-AB59061E7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238" y="1691322"/>
            <a:ext cx="7789363" cy="505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5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50A3A-A34E-4B94-9000-B2399523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functions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EB5C12-413E-49B9-83A6-AB5D5F4CF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 control</a:t>
            </a:r>
          </a:p>
          <a:p>
            <a:r>
              <a:rPr lang="en-US" dirty="0"/>
              <a:t>Reading Appliance state</a:t>
            </a:r>
          </a:p>
          <a:p>
            <a:r>
              <a:rPr lang="en-US" dirty="0"/>
              <a:t>Remote control of appliance</a:t>
            </a:r>
          </a:p>
          <a:p>
            <a:r>
              <a:rPr lang="en-US" dirty="0"/>
              <a:t>Automation scenarios</a:t>
            </a:r>
          </a:p>
          <a:p>
            <a:r>
              <a:rPr lang="en-US" dirty="0"/>
              <a:t>Authorization. Separation of roles</a:t>
            </a:r>
          </a:p>
          <a:p>
            <a:r>
              <a:rPr lang="en-US" dirty="0"/>
              <a:t>Reading sensor data</a:t>
            </a:r>
          </a:p>
        </p:txBody>
      </p:sp>
    </p:spTree>
    <p:extLst>
      <p:ext uri="{BB962C8B-B14F-4D97-AF65-F5344CB8AC3E}">
        <p14:creationId xmlns:p14="http://schemas.microsoft.com/office/powerpoint/2010/main" val="241151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0E560-4169-4FDA-A271-C3EF21EB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2E8F92-B3C7-444F-83A5-79A198E67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74" y="1894801"/>
            <a:ext cx="9857252" cy="384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7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A40ACB-84FF-458C-AA14-938A79DE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Structure diagram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FFFF95-85F8-4B0D-B913-ECE1F80D8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04" y="2027700"/>
            <a:ext cx="10372096" cy="432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5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AFCDA6-A20C-4498-BDF8-3AA43484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Component Structure diagram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3224EA-D135-44C3-A33B-DC1EA6295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66" y="1813237"/>
            <a:ext cx="10710446" cy="426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6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3C163D-200A-4276-B7FE-932A7BCC2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Adaptation – Wi-Fi location tracking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92BFC9-4FEB-4D99-AE80-11E4F3D19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network state</a:t>
            </a:r>
          </a:p>
          <a:p>
            <a:r>
              <a:rPr lang="en-US" dirty="0"/>
              <a:t>Check if Wi-Fi SSID is in location tracking Data Base</a:t>
            </a:r>
          </a:p>
          <a:p>
            <a:r>
              <a:rPr lang="en-US" dirty="0"/>
              <a:t>Measure signal strength and determine the current room</a:t>
            </a:r>
          </a:p>
          <a:p>
            <a:r>
              <a:rPr lang="en-US" dirty="0"/>
              <a:t>Adaptation: select active room and update screen info depending on location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0603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69B068-C445-4ED9-827B-2F6DFF526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Adaptation – energy saving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0347A2-FF77-4E65-8BAE-98DFDE19C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battery state</a:t>
            </a:r>
          </a:p>
          <a:p>
            <a:r>
              <a:rPr lang="en-US" dirty="0"/>
              <a:t>If battery has low charge, then disable server polling for </a:t>
            </a:r>
            <a:r>
              <a:rPr lang="en-US" dirty="0" err="1"/>
              <a:t>SmartHouse</a:t>
            </a:r>
            <a:r>
              <a:rPr lang="en-US" dirty="0"/>
              <a:t> states</a:t>
            </a:r>
          </a:p>
          <a:p>
            <a:r>
              <a:rPr lang="en-US" dirty="0"/>
              <a:t>User can still update </a:t>
            </a:r>
            <a:r>
              <a:rPr lang="en-US" dirty="0" err="1"/>
              <a:t>SmartHouse</a:t>
            </a:r>
            <a:r>
              <a:rPr lang="en-US" dirty="0"/>
              <a:t> states manually and push updates manually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2347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049A7-988D-48BC-AE16-185AF09C1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– user leaves the apartment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8234ED-2EA9-4203-BE34-63DC73521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detect that user is not at home via checking Wi-Fi state</a:t>
            </a:r>
          </a:p>
          <a:p>
            <a:r>
              <a:rPr lang="en-US" dirty="0"/>
              <a:t>If it is the case, we should switch to WAN connection mode or to offline mode</a:t>
            </a:r>
          </a:p>
          <a:p>
            <a:r>
              <a:rPr lang="en-US" dirty="0"/>
              <a:t>If we are using WAN mode, the app cannot use adaptation mechanism of location monitoring, but still provided the main features of </a:t>
            </a:r>
            <a:r>
              <a:rPr lang="en-US" dirty="0" err="1"/>
              <a:t>SmartHouse</a:t>
            </a:r>
            <a:endParaRPr lang="en-US" dirty="0"/>
          </a:p>
          <a:p>
            <a:r>
              <a:rPr lang="en-US" dirty="0"/>
              <a:t>If we are using offline mode, the app can only show last known states of </a:t>
            </a:r>
            <a:r>
              <a:rPr lang="en-US" dirty="0" err="1"/>
              <a:t>SmartHouse</a:t>
            </a:r>
            <a:r>
              <a:rPr lang="en-US" dirty="0"/>
              <a:t> equipment and queue user commands for future pushing to the server</a:t>
            </a:r>
          </a:p>
          <a:p>
            <a:r>
              <a:rPr lang="en-US" dirty="0"/>
              <a:t>When user enters the apartment again, we switch to LAN mode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530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53D04-B8B9-4890-8AB4-6CB1EDC2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– battery low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5C5E32-9229-4172-A827-07CF523DA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the mobile app periodically polls the server for updates</a:t>
            </a:r>
          </a:p>
          <a:p>
            <a:r>
              <a:rPr lang="en-US" dirty="0"/>
              <a:t>This requires a permanent connection, which uses lots of battery energy</a:t>
            </a:r>
          </a:p>
          <a:p>
            <a:r>
              <a:rPr lang="en-US" dirty="0"/>
              <a:t>If the battery is low, we should switch polling off and make the user update state information manually</a:t>
            </a:r>
          </a:p>
          <a:p>
            <a:r>
              <a:rPr lang="en-US" dirty="0"/>
              <a:t>We also can use Push-notifications, but this technology depends on Google services and thus is unavailable on some devices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117165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90</TotalTime>
  <Words>298</Words>
  <Application>Microsoft Office PowerPoint</Application>
  <PresentationFormat>Широкоэкранный</PresentationFormat>
  <Paragraphs>37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Century Schoolbook</vt:lpstr>
      <vt:lpstr>Wingdings 2</vt:lpstr>
      <vt:lpstr>Вид</vt:lpstr>
      <vt:lpstr>Adaptation Concepts</vt:lpstr>
      <vt:lpstr>Key functions</vt:lpstr>
      <vt:lpstr>Use Cases</vt:lpstr>
      <vt:lpstr>Hardware Structure diagram</vt:lpstr>
      <vt:lpstr>Software Component Structure diagram</vt:lpstr>
      <vt:lpstr>Adaptation – Wi-Fi location tracking</vt:lpstr>
      <vt:lpstr>Adaptation – energy saving</vt:lpstr>
      <vt:lpstr>Problem – user leaves the apartment</vt:lpstr>
      <vt:lpstr>Problem – battery low</vt:lpstr>
      <vt:lpstr>UX Storyline: User leaves the apartment</vt:lpstr>
      <vt:lpstr>UX Storyline: Battery low</vt:lpstr>
      <vt:lpstr>Context Model</vt:lpstr>
      <vt:lpstr>MAPE-K for Connectivity and Offline Challenge</vt:lpstr>
      <vt:lpstr>MAPE-K for Energy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Adaptation Concepts</dc:title>
  <dc:creator>Dmitriy Monakhov</dc:creator>
  <cp:lastModifiedBy>Dmitriy Monakhov</cp:lastModifiedBy>
  <cp:revision>6</cp:revision>
  <dcterms:created xsi:type="dcterms:W3CDTF">2021-12-07T17:56:28Z</dcterms:created>
  <dcterms:modified xsi:type="dcterms:W3CDTF">2021-12-20T17:46:21Z</dcterms:modified>
</cp:coreProperties>
</file>