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58" r:id="rId6"/>
    <p:sldId id="260" r:id="rId7"/>
    <p:sldId id="267" r:id="rId8"/>
    <p:sldId id="269" r:id="rId9"/>
    <p:sldId id="259" r:id="rId10"/>
    <p:sldId id="261" r:id="rId11"/>
    <p:sldId id="262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EE2BAD-BBBB-4E1F-86BD-1F2ED51947A9}">
          <p14:sldIdLst>
            <p14:sldId id="256"/>
            <p14:sldId id="257"/>
            <p14:sldId id="271"/>
            <p14:sldId id="272"/>
            <p14:sldId id="258"/>
            <p14:sldId id="260"/>
            <p14:sldId id="267"/>
            <p14:sldId id="269"/>
            <p14:sldId id="259"/>
            <p14:sldId id="261"/>
            <p14:sldId id="262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243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8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53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48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7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9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22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0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64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D7BF124-89DF-4EBC-BCA2-D0D0B8B9CCE7}" type="datetimeFigureOut">
              <a:rPr lang="ru-RU" smtClean="0"/>
              <a:t>26.01.2022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024B5A8-6B44-4AD3-A777-9DC26A8C8B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83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B7779-B137-4A1D-89BE-600322C8A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House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5C43B6-A0B9-4C83-A07A-E8F25EDC8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Engineering Adaptive Mobile Applications</a:t>
            </a:r>
          </a:p>
          <a:p>
            <a:r>
              <a:rPr lang="en-US" dirty="0"/>
              <a:t>Anastasia </a:t>
            </a:r>
            <a:r>
              <a:rPr lang="en-US" dirty="0" err="1"/>
              <a:t>Lykhtar</a:t>
            </a:r>
            <a:r>
              <a:rPr lang="en-US" dirty="0"/>
              <a:t>, Dmitriy Monakhov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4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40ACB-84FF-458C-AA14-938A79DE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Structure diagram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FFF95-85F8-4B0D-B913-ECE1F80D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4" y="2027700"/>
            <a:ext cx="10372096" cy="432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FCDA6-A20C-4498-BDF8-3AA43484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 Structure diagram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B3266E-7F85-4C89-9090-A8374B87B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4" y="1691322"/>
            <a:ext cx="10804687" cy="50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D785D-509D-4C4D-9BAF-213C1A7F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C31EC9-764F-484E-91C5-5DC974C93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81" y="1691322"/>
            <a:ext cx="2220800" cy="47675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1F879A0-E625-466E-887A-67C4581D8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92" y="1691322"/>
            <a:ext cx="2236003" cy="47675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21B699F-AF00-48FA-967B-D94452D2B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985" y="1691322"/>
            <a:ext cx="2236003" cy="487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AC1891-7E3E-425A-B9A5-65FE1886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76885C-2EA2-4643-B6BB-E857935F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Dmitriy Monakhov: Backend developing</a:t>
            </a:r>
          </a:p>
          <a:p>
            <a:pPr marL="0" indent="0">
              <a:buNone/>
            </a:pPr>
            <a:r>
              <a:rPr lang="en-US" sz="3200" dirty="0"/>
              <a:t>Anastasia Lykhtar: Frontend developing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8770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5D3B-7E22-4579-A74F-09C3F60A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daily routines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B3D5DE-9336-44FE-8325-4B0D7F3C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1322"/>
            <a:ext cx="3844942" cy="4351337"/>
          </a:xfrm>
        </p:spPr>
        <p:txBody>
          <a:bodyPr>
            <a:normAutofit/>
          </a:bodyPr>
          <a:lstStyle/>
          <a:p>
            <a:r>
              <a:rPr lang="en-US" sz="2200" dirty="0"/>
              <a:t>Gunther has a big apartment and he needs to do housework. Gunter is a businessman, he is really busy! He has no time for such simple stuff. </a:t>
            </a:r>
          </a:p>
          <a:p>
            <a:endParaRPr lang="ru-RU" sz="2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9ED209-D196-48D4-87F6-A825FF8CF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42" y="1691322"/>
            <a:ext cx="74771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A57F-480E-48E0-9DE2-A7E2CEA8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 dirty="0"/>
              <a:t>Approach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8F634-F1D0-4494-9705-F9F869579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1322"/>
            <a:ext cx="4126832" cy="435133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Modular structure: all parts interchangeable</a:t>
            </a:r>
          </a:p>
          <a:p>
            <a:r>
              <a:rPr lang="en-US" sz="2400" dirty="0"/>
              <a:t>Popular Hardware: cheap MCUs</a:t>
            </a:r>
          </a:p>
          <a:p>
            <a:r>
              <a:rPr lang="en-US" sz="2400" dirty="0"/>
              <a:t>Commodity user-devices: runs on any smartphone</a:t>
            </a:r>
          </a:p>
          <a:p>
            <a:r>
              <a:rPr lang="en-US" sz="2400" dirty="0"/>
              <a:t>Exploitation of standards: ease of expanding and maintenance</a:t>
            </a:r>
          </a:p>
          <a:p>
            <a:r>
              <a:rPr lang="en-US" sz="2400" dirty="0"/>
              <a:t>Android/Web: use smartphone or a browser with equal convenience to control the system.</a:t>
            </a:r>
          </a:p>
          <a:p>
            <a:r>
              <a:rPr lang="en-US" sz="2400" dirty="0"/>
              <a:t>Position tracking: focus on relevant locations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E45C0F-2A96-4696-A93D-D997E27A5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79" y="1691322"/>
            <a:ext cx="7315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6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4FC71-839F-41B1-8C02-C1FD6129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AAC4D-A1DE-463A-90CA-38747F5D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Plug-and-play systems enables low-effort installation of new components</a:t>
            </a:r>
          </a:p>
          <a:p>
            <a:r>
              <a:rPr lang="en-US" sz="2400" dirty="0"/>
              <a:t>Low-cost hardware decreases your overall expenditures</a:t>
            </a:r>
          </a:p>
          <a:p>
            <a:r>
              <a:rPr lang="en-US" sz="2400" dirty="0"/>
              <a:t>With position tracking the application response time is about one second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3319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C9499-8F88-482C-9376-B8CE1D4A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interested?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B323F-BB59-4E7B-9598-B7A0C27F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homeowner wants to make some action automatic.</a:t>
            </a:r>
          </a:p>
          <a:p>
            <a:r>
              <a:rPr lang="en-US" dirty="0"/>
              <a:t>Why is it so dark? Where is the switch?!</a:t>
            </a:r>
          </a:p>
          <a:p>
            <a:r>
              <a:rPr lang="en-US" dirty="0"/>
              <a:t>What is the current temperature here? I want A/C on!</a:t>
            </a:r>
          </a:p>
          <a:p>
            <a:r>
              <a:rPr lang="en-US" dirty="0"/>
              <a:t>What is the current humidity? I want dry air!</a:t>
            </a:r>
          </a:p>
          <a:p>
            <a:endParaRPr lang="en-US" dirty="0"/>
          </a:p>
          <a:p>
            <a:r>
              <a:rPr lang="en-US" dirty="0"/>
              <a:t>Nowadays we need to do all this manually.</a:t>
            </a:r>
          </a:p>
          <a:p>
            <a:r>
              <a:rPr lang="en-US" dirty="0"/>
              <a:t>Smart House will do your job!</a:t>
            </a:r>
          </a:p>
          <a:p>
            <a:endParaRPr lang="en-US" dirty="0"/>
          </a:p>
          <a:p>
            <a:r>
              <a:rPr lang="en-US" dirty="0"/>
              <a:t>Target user group: Owner of a big house/flat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92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0E560-4169-4FDA-A271-C3EF21EB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E8F92-B3C7-444F-83A5-79A198E67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74" y="1894801"/>
            <a:ext cx="9857252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7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5592-5187-4CA5-9FC4-6C6093FF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77"/>
            <a:ext cx="11261558" cy="809812"/>
          </a:xfrm>
        </p:spPr>
        <p:txBody>
          <a:bodyPr/>
          <a:lstStyle/>
          <a:p>
            <a:r>
              <a:rPr lang="en-US" dirty="0"/>
              <a:t>Challenge: User leaves the apartment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A36306-8B1E-41E9-9CD5-E1657E167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57" y="834189"/>
            <a:ext cx="7306269" cy="601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9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5592-5187-4CA5-9FC4-6C6093FF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377"/>
            <a:ext cx="11261558" cy="809812"/>
          </a:xfrm>
        </p:spPr>
        <p:txBody>
          <a:bodyPr/>
          <a:lstStyle/>
          <a:p>
            <a:r>
              <a:rPr lang="en-US" dirty="0"/>
              <a:t>Challenge: Battery low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47B918-2C6C-45A3-BC3F-D9EEDF22A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" y="834189"/>
            <a:ext cx="11069053" cy="59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1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50A3A-A34E-4B94-9000-B239952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B5C12-413E-49B9-83A6-AB5D5F4C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control</a:t>
            </a:r>
          </a:p>
          <a:p>
            <a:r>
              <a:rPr lang="en-US" dirty="0"/>
              <a:t>Reading Appliance state</a:t>
            </a:r>
          </a:p>
          <a:p>
            <a:r>
              <a:rPr lang="en-US" dirty="0"/>
              <a:t>Remote control of appliance</a:t>
            </a:r>
          </a:p>
          <a:p>
            <a:r>
              <a:rPr lang="en-US" dirty="0"/>
              <a:t>Automation scenarios</a:t>
            </a:r>
          </a:p>
          <a:p>
            <a:r>
              <a:rPr lang="en-US" dirty="0"/>
              <a:t>Authorization. Separation of roles</a:t>
            </a:r>
          </a:p>
          <a:p>
            <a:r>
              <a:rPr lang="en-US" dirty="0"/>
              <a:t>Reading sensor data</a:t>
            </a:r>
          </a:p>
        </p:txBody>
      </p:sp>
    </p:spTree>
    <p:extLst>
      <p:ext uri="{BB962C8B-B14F-4D97-AF65-F5344CB8AC3E}">
        <p14:creationId xmlns:p14="http://schemas.microsoft.com/office/powerpoint/2010/main" val="241151115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371</TotalTime>
  <Words>252</Words>
  <Application>Microsoft Office PowerPoint</Application>
  <PresentationFormat>Широкоэкранный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Вид</vt:lpstr>
      <vt:lpstr>Smart House</vt:lpstr>
      <vt:lpstr>Problem of daily routines</vt:lpstr>
      <vt:lpstr>Approach</vt:lpstr>
      <vt:lpstr>Benefits</vt:lpstr>
      <vt:lpstr>Who is interested?</vt:lpstr>
      <vt:lpstr>Use Cases</vt:lpstr>
      <vt:lpstr>Challenge: User leaves the apartment</vt:lpstr>
      <vt:lpstr>Challenge: Battery low</vt:lpstr>
      <vt:lpstr>Key functions</vt:lpstr>
      <vt:lpstr>Hardware Structure diagram</vt:lpstr>
      <vt:lpstr>Software Component Structure diagram</vt:lpstr>
      <vt:lpstr>UI</vt:lpstr>
      <vt:lpstr>Contributors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House</dc:title>
  <dc:creator>Dmitriy Monakhov</dc:creator>
  <cp:lastModifiedBy>Dmitriy Monakhov</cp:lastModifiedBy>
  <cp:revision>22</cp:revision>
  <dcterms:created xsi:type="dcterms:W3CDTF">2021-11-10T15:30:13Z</dcterms:created>
  <dcterms:modified xsi:type="dcterms:W3CDTF">2022-01-26T16:08:32Z</dcterms:modified>
</cp:coreProperties>
</file>