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0" r:id="rId7"/>
    <p:sldId id="267" r:id="rId8"/>
    <p:sldId id="269" r:id="rId9"/>
    <p:sldId id="259" r:id="rId10"/>
    <p:sldId id="261" r:id="rId11"/>
    <p:sldId id="262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71"/>
            <p14:sldId id="272"/>
            <p14:sldId id="258"/>
            <p14:sldId id="260"/>
            <p14:sldId id="267"/>
            <p14:sldId id="269"/>
            <p14:sldId id="259"/>
            <p14:sldId id="261"/>
            <p14:sldId id="262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075732-F2C7-4C6A-B2C1-F8306C99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691322"/>
            <a:ext cx="10954512" cy="51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90A33-8D1C-4291-8FA1-D5575A0F8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6"/>
          <a:stretch/>
        </p:blipFill>
        <p:spPr>
          <a:xfrm>
            <a:off x="4223439" y="1748141"/>
            <a:ext cx="2323528" cy="48514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8EABAA-D0CF-48B2-9242-DA53C40F9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"/>
          <a:stretch/>
        </p:blipFill>
        <p:spPr>
          <a:xfrm>
            <a:off x="7596051" y="1737634"/>
            <a:ext cx="2338992" cy="4861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88B7D2-CDF0-4E2F-9993-222C413E47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6"/>
          <a:stretch/>
        </p:blipFill>
        <p:spPr>
          <a:xfrm>
            <a:off x="850827" y="1748141"/>
            <a:ext cx="2323528" cy="4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1891-7E3E-425A-B9A5-65FE188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885C-2EA2-4643-B6BB-E857935F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Dmitriy Monakhov: Backend developing</a:t>
            </a:r>
          </a:p>
          <a:p>
            <a:pPr marL="0" indent="0">
              <a:buNone/>
            </a:pPr>
            <a:r>
              <a:rPr lang="en-US" sz="3200" dirty="0"/>
              <a:t>Anastasia Lykhtar: Frontend developing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7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3844942" cy="4351337"/>
          </a:xfrm>
        </p:spPr>
        <p:txBody>
          <a:bodyPr>
            <a:normAutofit/>
          </a:bodyPr>
          <a:lstStyle/>
          <a:p>
            <a:r>
              <a:rPr lang="en-US" sz="2200" dirty="0"/>
              <a:t>Gunther has a big apartment and he needs to do housework. Gunter is a businessman, he is really busy! He has no time for such simple stuff. </a:t>
            </a:r>
          </a:p>
          <a:p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9ED209-D196-48D4-87F6-A825FF8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1691322"/>
            <a:ext cx="7477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A57F-480E-48E0-9DE2-A7E2CEA8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8F634-F1D0-4494-9705-F9F86957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4126832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Modular structure: all parts interchangeable</a:t>
            </a:r>
          </a:p>
          <a:p>
            <a:r>
              <a:rPr lang="en-US" sz="2400" dirty="0"/>
              <a:t>Popular Hardware: cheap MCUs</a:t>
            </a:r>
          </a:p>
          <a:p>
            <a:r>
              <a:rPr lang="en-US" sz="2400" dirty="0"/>
              <a:t>Commodity user-devices: runs on any smartphone</a:t>
            </a:r>
          </a:p>
          <a:p>
            <a:r>
              <a:rPr lang="en-US" sz="2400" dirty="0"/>
              <a:t>Exploitation of standards: ease of expanding and maintenance</a:t>
            </a:r>
          </a:p>
          <a:p>
            <a:r>
              <a:rPr lang="en-US" sz="2400" dirty="0"/>
              <a:t>Android/Web: use smartphone or a browser with equal convenience to control the system.</a:t>
            </a:r>
          </a:p>
          <a:p>
            <a:r>
              <a:rPr lang="en-US" sz="2400" dirty="0"/>
              <a:t>Position tracking: focus on relevant locations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45C0F-2A96-4696-A93D-D997E27A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1691322"/>
            <a:ext cx="731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FC71-839F-41B1-8C02-C1FD612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AC4D-A1DE-463A-90CA-38747F5D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Plug-and-play systems enables low-effort installation of new components</a:t>
            </a:r>
          </a:p>
          <a:p>
            <a:r>
              <a:rPr lang="en-US" sz="2400" dirty="0"/>
              <a:t>Low-cost hardware decreases your overall expenditures</a:t>
            </a:r>
          </a:p>
          <a:p>
            <a:r>
              <a:rPr lang="en-US" sz="2400" dirty="0"/>
              <a:t>With position tracking the application response time is about one second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1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User leaves the apartment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6306-8B1E-41E9-9CD5-E1657E1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7" y="834189"/>
            <a:ext cx="7306269" cy="60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Battery 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7B918-2C6C-45A3-BC3F-D9EEDF22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834189"/>
            <a:ext cx="11069053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406</TotalTime>
  <Words>252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Approach</vt:lpstr>
      <vt:lpstr>Benefits</vt:lpstr>
      <vt:lpstr>Who is interested?</vt:lpstr>
      <vt:lpstr>Use Cases</vt:lpstr>
      <vt:lpstr>Challenge: User leaves the apartment</vt:lpstr>
      <vt:lpstr>Challenge: Battery low</vt:lpstr>
      <vt:lpstr>Key functions</vt:lpstr>
      <vt:lpstr>Hardware Structure diagram</vt:lpstr>
      <vt:lpstr>Software Component Structure diagram</vt:lpstr>
      <vt:lpstr>UI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25</cp:revision>
  <dcterms:created xsi:type="dcterms:W3CDTF">2021-11-10T15:30:13Z</dcterms:created>
  <dcterms:modified xsi:type="dcterms:W3CDTF">2022-02-01T14:17:41Z</dcterms:modified>
</cp:coreProperties>
</file>