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8" r:id="rId9"/>
    <p:sldId id="261" r:id="rId10"/>
    <p:sldId id="262" r:id="rId11"/>
    <p:sldId id="265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58"/>
            <p14:sldId id="269"/>
            <p14:sldId id="270"/>
            <p14:sldId id="259"/>
            <p14:sldId id="260"/>
            <p14:sldId id="268"/>
            <p14:sldId id="261"/>
            <p14:sldId id="262"/>
            <p14:sldId id="265"/>
            <p14:sldId id="264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2D918-0F7F-4CBF-A908-BEE5AF6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95EF9-B666-4A15-A41E-E39A2B8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 is not at home, but still wants to control the Smart House?</a:t>
            </a:r>
          </a:p>
          <a:p>
            <a:r>
              <a:rPr lang="en-US" dirty="0"/>
              <a:t>We need to handle transition between LAN and WAN.</a:t>
            </a:r>
          </a:p>
          <a:p>
            <a:r>
              <a:rPr lang="en-US" dirty="0"/>
              <a:t>We need to ensure security while user is in WAN.</a:t>
            </a:r>
          </a:p>
          <a:p>
            <a:r>
              <a:rPr lang="en-US" dirty="0"/>
              <a:t>No one unauthorized should control the house!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69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3270-56D0-49FF-8B6B-89F6E38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8ABF-5944-4A71-B065-1B4EFC91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 can store the apartment layout locally.</a:t>
            </a:r>
          </a:p>
          <a:p>
            <a:r>
              <a:rPr lang="en-US" dirty="0"/>
              <a:t>Client application can cache last state of switches or sensors.</a:t>
            </a:r>
          </a:p>
          <a:p>
            <a:r>
              <a:rPr lang="en-US" dirty="0"/>
              <a:t>Client application can enable deferred actions.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454-1422-4AD6-81BC-E9F2F8F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7C1A-5FBA-4033-9B23-06C788BD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must do as little work as possible. </a:t>
            </a:r>
          </a:p>
          <a:p>
            <a:r>
              <a:rPr lang="en-US" dirty="0"/>
              <a:t>All heavy jobs are the server's responsibility.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67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8A5C-61CC-47CE-B288-986801F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BC70-FEEC-4705-A24A-F2168B2C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current room on startup based on location</a:t>
            </a:r>
          </a:p>
          <a:p>
            <a:r>
              <a:rPr lang="en-US" dirty="0"/>
              <a:t>Show different functions depending on user’s role (adult, kid, guest)</a:t>
            </a:r>
          </a:p>
          <a:p>
            <a:r>
              <a:rPr lang="en-US" dirty="0"/>
              <a:t>Hide privileged functions depending on user’s privilege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844B-3343-4807-A353-7AAE5C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Awareness and Adaptation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E7A18-1999-42A9-AD74-F68B85F7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7563" cy="4351338"/>
          </a:xfrm>
        </p:spPr>
        <p:txBody>
          <a:bodyPr/>
          <a:lstStyle/>
          <a:p>
            <a:r>
              <a:rPr lang="en-US" dirty="0"/>
              <a:t>Do stuff automatically depending on user location (turn lights on/off, read appropriate temperature sensor, etc.)</a:t>
            </a:r>
          </a:p>
          <a:p>
            <a:r>
              <a:rPr lang="en-US" dirty="0"/>
              <a:t>But GPS does not work inside buildings or it’s accuracy is too bad.</a:t>
            </a:r>
          </a:p>
          <a:p>
            <a:r>
              <a:rPr lang="en-US" dirty="0"/>
              <a:t>We can use Wi-Fi positioning to determine current room.</a:t>
            </a:r>
          </a:p>
          <a:p>
            <a:r>
              <a:rPr lang="en-US" dirty="0"/>
              <a:t>E.g. location is a function of Wi-Fi AP SSID (every room has its own AP)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Apartments become bigger…</a:t>
            </a:r>
          </a:p>
          <a:p>
            <a:r>
              <a:rPr lang="en-US" dirty="0"/>
              <a:t>User’s time becomes more valuable</a:t>
            </a:r>
          </a:p>
          <a:p>
            <a:r>
              <a:rPr lang="en-US" dirty="0"/>
              <a:t>We want to make domestic activities easier…</a:t>
            </a:r>
          </a:p>
          <a:p>
            <a:r>
              <a:rPr lang="en-US" dirty="0"/>
              <a:t>And give the user information about his domestic environment…</a:t>
            </a:r>
          </a:p>
          <a:p>
            <a:r>
              <a:rPr lang="en-US" dirty="0"/>
              <a:t>Accessible at any place!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Student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22 - 23	</a:t>
            </a:r>
          </a:p>
          <a:p>
            <a:r>
              <a:rPr lang="en-US" dirty="0"/>
              <a:t>Activity: 			Master-student</a:t>
            </a:r>
          </a:p>
          <a:p>
            <a:r>
              <a:rPr lang="en-US" dirty="0"/>
              <a:t>Family:			Single</a:t>
            </a:r>
          </a:p>
          <a:p>
            <a:r>
              <a:rPr lang="en-US" dirty="0"/>
              <a:t>Place of living:			Dresden (private apartment)</a:t>
            </a:r>
          </a:p>
          <a:p>
            <a:r>
              <a:rPr lang="en-US" dirty="0"/>
              <a:t>Income:			0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Development</a:t>
            </a:r>
          </a:p>
          <a:p>
            <a:r>
              <a:rPr lang="en-US" dirty="0"/>
              <a:t>Daily tasks:			Studying, room cleaning, cooking, washing</a:t>
            </a:r>
          </a:p>
          <a:p>
            <a:r>
              <a:rPr lang="en-US" dirty="0"/>
              <a:t>Expectations:			Easy to use daily tasks automation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Homeowner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45	</a:t>
            </a:r>
          </a:p>
          <a:p>
            <a:r>
              <a:rPr lang="en-US" dirty="0"/>
              <a:t>Activity: 			Senior Software Developer</a:t>
            </a:r>
          </a:p>
          <a:p>
            <a:r>
              <a:rPr lang="en-US" dirty="0"/>
              <a:t>Family:			Married</a:t>
            </a:r>
          </a:p>
          <a:p>
            <a:r>
              <a:rPr lang="en-US" dirty="0"/>
              <a:t>Place of living:			Dresden (private house)</a:t>
            </a:r>
          </a:p>
          <a:p>
            <a:r>
              <a:rPr lang="en-US" dirty="0"/>
              <a:t>Income:			60000 EUR per year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Design</a:t>
            </a:r>
          </a:p>
          <a:p>
            <a:r>
              <a:rPr lang="en-US" dirty="0"/>
              <a:t>Daily tasks:			Work, house keeping</a:t>
            </a:r>
          </a:p>
          <a:p>
            <a:r>
              <a:rPr lang="en-US" dirty="0"/>
              <a:t>Expectations:			Make daily tasks faster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31EC9-764F-484E-91C5-5DC974C9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81" y="1691322"/>
            <a:ext cx="2220800" cy="4767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F879A0-E625-466E-887A-67C4581D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2" y="1691322"/>
            <a:ext cx="2236003" cy="4767538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7B54EF11-B260-475A-80E9-3B87AFC7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699F-AF00-48FA-967B-D94452D2B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5" y="1691322"/>
            <a:ext cx="2236003" cy="48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159</TotalTime>
  <Words>532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Who is interested?</vt:lpstr>
      <vt:lpstr>Target personas. Student</vt:lpstr>
      <vt:lpstr>Target personas. Homeowner</vt:lpstr>
      <vt:lpstr>Key functions</vt:lpstr>
      <vt:lpstr>Use Cases</vt:lpstr>
      <vt:lpstr>UI Mockup</vt:lpstr>
      <vt:lpstr>Hardware Structure diagram</vt:lpstr>
      <vt:lpstr>Software Component Structure diagram</vt:lpstr>
      <vt:lpstr>Connectivity challenge</vt:lpstr>
      <vt:lpstr>Offline Challenge</vt:lpstr>
      <vt:lpstr>Energy challenge</vt:lpstr>
      <vt:lpstr>Usability Challenge</vt:lpstr>
      <vt:lpstr>Context Awareness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f86a8da2, fe48a8db</cp:lastModifiedBy>
  <cp:revision>13</cp:revision>
  <dcterms:created xsi:type="dcterms:W3CDTF">2021-11-10T15:30:13Z</dcterms:created>
  <dcterms:modified xsi:type="dcterms:W3CDTF">2021-11-18T08:28:24Z</dcterms:modified>
</cp:coreProperties>
</file>