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22D5B1E-1EBC-40C9-93C3-CD5C1752704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184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2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2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804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6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4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35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22D5B1E-1EBC-40C9-93C3-CD5C1752704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0C7CB-2FE9-4A71-A014-DBE83AC7B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Adaptation Concepts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7CF9D-9007-40E4-B86B-36F5F15A7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Anastasia Lykhtar, Dmitriy Monakhov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22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FC87-214A-40A8-9AA2-A379068B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MAPE-K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39EC80-9736-4D35-B64A-E9E7184E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346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0A3A-A34E-4B94-9000-B239952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5C12-413E-49B9-83A6-AB5D5F4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control</a:t>
            </a:r>
          </a:p>
          <a:p>
            <a:r>
              <a:rPr lang="en-US" dirty="0"/>
              <a:t>Reading Appliance state</a:t>
            </a:r>
          </a:p>
          <a:p>
            <a:r>
              <a:rPr lang="en-US" dirty="0"/>
              <a:t>Remote control of appliance</a:t>
            </a:r>
          </a:p>
          <a:p>
            <a:r>
              <a:rPr lang="en-US" dirty="0"/>
              <a:t>Automation scenarios</a:t>
            </a:r>
          </a:p>
          <a:p>
            <a:r>
              <a:rPr lang="en-US" dirty="0"/>
              <a:t>Authorization. Separation of roles</a:t>
            </a:r>
          </a:p>
          <a:p>
            <a:r>
              <a:rPr lang="en-US" dirty="0"/>
              <a:t>Reading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241151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E560-4169-4FDA-A271-C3EF21E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E8F92-B3C7-444F-83A5-79A198E6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1894801"/>
            <a:ext cx="985725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ACB-84FF-458C-AA14-938A79D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Structure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FFF95-85F8-4B0D-B913-ECE1F80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4" y="2027700"/>
            <a:ext cx="10372096" cy="4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CDA6-A20C-4498-BDF8-3AA4348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Structure diagram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3224EA-D135-44C3-A33B-DC1EA629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6" y="1813237"/>
            <a:ext cx="10710446" cy="42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C163D-200A-4276-B7FE-932A7BCC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– Wi-Fi location tracking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2BFC9-4FEB-4D99-AE80-11E4F3D1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network state</a:t>
            </a:r>
          </a:p>
          <a:p>
            <a:r>
              <a:rPr lang="en-US" dirty="0"/>
              <a:t>Check if Wi-Fi SSID is in location tracking Data Base</a:t>
            </a:r>
          </a:p>
          <a:p>
            <a:r>
              <a:rPr lang="en-US" dirty="0"/>
              <a:t>Measure signal strength and determine the current room</a:t>
            </a:r>
          </a:p>
          <a:p>
            <a:r>
              <a:rPr lang="en-US" dirty="0"/>
              <a:t>Adaptation: select active room and update screen info depending on location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60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9B068-C445-4ED9-827B-2F6DFF52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– energy saving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347A2-FF77-4E65-8BAE-98DFDE19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battery state</a:t>
            </a:r>
          </a:p>
          <a:p>
            <a:r>
              <a:rPr lang="en-US" dirty="0"/>
              <a:t>If battery has low charge, then disable server polling for </a:t>
            </a:r>
            <a:r>
              <a:rPr lang="en-US" dirty="0" err="1"/>
              <a:t>SmartHouse</a:t>
            </a:r>
            <a:r>
              <a:rPr lang="en-US" dirty="0"/>
              <a:t> states</a:t>
            </a:r>
          </a:p>
          <a:p>
            <a:r>
              <a:rPr lang="en-US" dirty="0"/>
              <a:t>User can still update </a:t>
            </a:r>
            <a:r>
              <a:rPr lang="en-US" dirty="0" err="1"/>
              <a:t>SmartHouse</a:t>
            </a:r>
            <a:r>
              <a:rPr lang="en-US" dirty="0"/>
              <a:t> states manually and push updates manually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34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049A7-988D-48BC-AE16-185AF09C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user leaves the apartment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234ED-2EA9-4203-BE34-63DC7352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detect that user is not at home via checking Wi-Fi state</a:t>
            </a:r>
          </a:p>
          <a:p>
            <a:r>
              <a:rPr lang="en-US" dirty="0"/>
              <a:t>If it is the case, we should switch to WAN connection mode or to offline mode</a:t>
            </a:r>
          </a:p>
          <a:p>
            <a:r>
              <a:rPr lang="en-US" dirty="0"/>
              <a:t>If we are using WAN mode, the app cannot use adaptation mechanism of location monitoring, but still provided the main features of </a:t>
            </a:r>
            <a:r>
              <a:rPr lang="en-US" dirty="0" err="1"/>
              <a:t>SmartHouse</a:t>
            </a:r>
            <a:endParaRPr lang="en-US" dirty="0"/>
          </a:p>
          <a:p>
            <a:r>
              <a:rPr lang="en-US" dirty="0"/>
              <a:t>If we are using offline mode, the app can only show last known states of </a:t>
            </a:r>
            <a:r>
              <a:rPr lang="en-US" dirty="0" err="1"/>
              <a:t>SmartHouse</a:t>
            </a:r>
            <a:r>
              <a:rPr lang="en-US" dirty="0"/>
              <a:t> equipment and queue user commands for future pushing to the server</a:t>
            </a:r>
          </a:p>
          <a:p>
            <a:r>
              <a:rPr lang="en-US" dirty="0"/>
              <a:t>When user enters the apartment again, we switch to LAN mode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30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53D04-B8B9-4890-8AB4-6CB1EDC2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battery 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C5E32-9229-4172-A827-07CF523D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mobile app periodically polls the server for updates</a:t>
            </a:r>
          </a:p>
          <a:p>
            <a:r>
              <a:rPr lang="en-US" dirty="0"/>
              <a:t>This requires a permanent connection, which uses lots of battery energy</a:t>
            </a:r>
          </a:p>
          <a:p>
            <a:r>
              <a:rPr lang="en-US" dirty="0"/>
              <a:t>If the battery is low, we should switch polling off and make the user update state information manually</a:t>
            </a:r>
          </a:p>
          <a:p>
            <a:r>
              <a:rPr lang="en-US" dirty="0"/>
              <a:t>We also can use Push-notifications, but this technology depends on Google services and thus is unavailable on some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1716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18</TotalTime>
  <Words>275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Вид</vt:lpstr>
      <vt:lpstr>Adaptation Concepts</vt:lpstr>
      <vt:lpstr>Key functions</vt:lpstr>
      <vt:lpstr>Use Cases</vt:lpstr>
      <vt:lpstr>Hardware Structure diagram</vt:lpstr>
      <vt:lpstr>Software Component Structure diagram</vt:lpstr>
      <vt:lpstr>Adaptation – Wi-Fi location tracking</vt:lpstr>
      <vt:lpstr>Adaptation – energy saving</vt:lpstr>
      <vt:lpstr>Problem – user leaves the apartment</vt:lpstr>
      <vt:lpstr>Problem – battery low</vt:lpstr>
      <vt:lpstr>MAPE-K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Adaptation Concepts</dc:title>
  <dc:creator>Dmitriy Monakhov</dc:creator>
  <cp:lastModifiedBy>Dmitriy Monakhov</cp:lastModifiedBy>
  <cp:revision>2</cp:revision>
  <dcterms:created xsi:type="dcterms:W3CDTF">2021-12-07T17:56:28Z</dcterms:created>
  <dcterms:modified xsi:type="dcterms:W3CDTF">2021-12-07T18:15:11Z</dcterms:modified>
</cp:coreProperties>
</file>