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71" r:id="rId9"/>
    <p:sldId id="260" r:id="rId10"/>
    <p:sldId id="272" r:id="rId11"/>
    <p:sldId id="273" r:id="rId12"/>
    <p:sldId id="275" r:id="rId13"/>
    <p:sldId id="262" r:id="rId14"/>
    <p:sldId id="26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iyPC" initials="D" lastIdx="1" clrIdx="0">
    <p:extLst>
      <p:ext uri="{19B8F6BF-5375-455C-9EA6-DF929625EA0E}">
        <p15:presenceInfo xmlns:p15="http://schemas.microsoft.com/office/powerpoint/2012/main" userId="Dmitriy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3ED3-BDA9-403F-9587-F00544A4615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D9BA9-EABA-4A55-8663-5834BF97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3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42D3-9E76-408A-BDCC-B70D672A9436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9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6B0-1B10-4787-A7F7-57BE615D65F3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92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265B-5DE6-42E6-AB43-497A391B6271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5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7598-F1E4-41BC-9670-63C3346BD527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3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944-23ED-47A4-B382-D362731E0E92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9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2AB9-51D0-4E5A-8EF2-062D71A50486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27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BFE7-FAFA-4F28-9364-EB8CFF0EC6BB}" type="datetime1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78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C0FB-84BA-44EA-9FC7-7E8F8EA3ECEF}" type="datetime1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6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88BC-419E-4C42-AE96-DE8A653AD43B}" type="datetime1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17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DC4D8A-407B-4511-94C6-456FC6D02A10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4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C8B0-7E3A-459B-9E4F-972B459402B1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7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6376C3-0A5E-4C93-8D6A-0F2C219FE98B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7C96-5714-4AEA-9AE1-6AEDCEB70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000" dirty="0"/>
              <a:t>Improving Urban Traffic Flow </a:t>
            </a:r>
            <a:br>
              <a:rPr lang="en-US" sz="5000" dirty="0"/>
            </a:br>
            <a:r>
              <a:rPr lang="en-US" sz="5000" dirty="0"/>
              <a:t>with </a:t>
            </a:r>
            <a:br>
              <a:rPr lang="en-US" sz="5000" dirty="0"/>
            </a:br>
            <a:r>
              <a:rPr lang="en-US" sz="5000" dirty="0"/>
              <a:t>Drone Supported </a:t>
            </a:r>
            <a:br>
              <a:rPr lang="en-US" sz="5000" dirty="0"/>
            </a:br>
            <a:r>
              <a:rPr lang="en-US" sz="5000" dirty="0"/>
              <a:t>Vehicular Networks</a:t>
            </a:r>
            <a:endParaRPr lang="ru-RU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D365F-451F-42E7-B31E-2054B928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425" y="3429000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final Talk by Dmitriy Monakhov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7C27-1F0D-4836-9B1E-96D508F8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23F0-B991-4543-BFBE-005AA735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5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visualization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10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809B9-A1BE-4B52-842D-89234582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4" y="1737360"/>
            <a:ext cx="7550331" cy="45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9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visualization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65965-1651-4F83-BFAF-DA750755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98" y="1737360"/>
            <a:ext cx="7284160" cy="45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storm suppression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2204-4447-46A6-9576-F20DC6B2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74" y="2249487"/>
            <a:ext cx="599240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Weighted p-persistence algorithm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parameters for drones and vehicles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Channel busy-time ratio low in all cases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829D3-C954-4FB4-BD00-1D20C8B5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83" y="1737360"/>
            <a:ext cx="4560400" cy="45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2532-15E4-409A-A914-0B938A3F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flight altitude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E3796-3158-43B7-B81A-F7DCDCA7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B8155-B269-4805-9F87-9A0AC6EA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13</a:t>
            </a:fld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A30616-2D13-4109-AF8F-6C43982B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34" y="1743890"/>
            <a:ext cx="4543697" cy="4543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C776-EF9E-4A67-B367-ECA47EEC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1743891"/>
            <a:ext cx="4543697" cy="45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7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2204-4447-46A6-9576-F20DC6B2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4588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Can be used as connectivity metric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Connectivity increases when number of drones is rising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Accident probability has negative impact</a:t>
            </a: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14</a:t>
            </a:fld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A7BCB-0461-4B5A-BB69-1F9AE5C3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7360"/>
            <a:ext cx="4506584" cy="45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6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traffic flow improvement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15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CC972-6861-458C-8B13-9110F24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2" y="2283540"/>
            <a:ext cx="4004047" cy="4004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A20A-1A7F-487D-A85F-02262950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664" y="2283540"/>
            <a:ext cx="4004048" cy="4004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90188A-A1F1-4C4A-94D4-40F3549249B8}"/>
              </a:ext>
            </a:extLst>
          </p:cNvPr>
          <p:cNvSpPr txBox="1"/>
          <p:nvPr/>
        </p:nvSpPr>
        <p:spPr>
          <a:xfrm>
            <a:off x="4282234" y="1785960"/>
            <a:ext cx="362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Accident probability is fixed: 30%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205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C64-5074-496D-A4DF-93357CA2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881577"/>
            <a:ext cx="8865704" cy="846902"/>
          </a:xfrm>
        </p:spPr>
        <p:txBody>
          <a:bodyPr/>
          <a:lstStyle/>
          <a:p>
            <a:r>
              <a:rPr lang="en-US" dirty="0"/>
              <a:t>Motivation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327B7-582B-4AA8-97C3-A8C9EA42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395F0-E95B-4AB6-989D-BCBB32C7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2A667-08FB-4E9A-A0A2-417CC90CC0CA}"/>
              </a:ext>
            </a:extLst>
          </p:cNvPr>
          <p:cNvSpPr txBox="1"/>
          <p:nvPr/>
        </p:nvSpPr>
        <p:spPr>
          <a:xfrm>
            <a:off x="4757561" y="6016333"/>
            <a:ext cx="8528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Source: https://www.unmannedairspace.info/uncategorized/39-cities-pioneering-urban-drone-operations/</a:t>
            </a:r>
            <a:endParaRPr lang="ru-RU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8AFB6-FCEC-4F21-8DE1-3253E36D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09" y="1756572"/>
            <a:ext cx="6849026" cy="4259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9FDF3C-CC54-4D4C-93B2-89FBF94537F6}"/>
              </a:ext>
            </a:extLst>
          </p:cNvPr>
          <p:cNvSpPr txBox="1"/>
          <p:nvPr/>
        </p:nvSpPr>
        <p:spPr>
          <a:xfrm>
            <a:off x="198783" y="2001078"/>
            <a:ext cx="4822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recent works focus on different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Very few works discuss urban environments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189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7C8-1A8A-4CC9-BB25-7FAE9A3E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BC84D-5C99-45B7-8279-FA7D8F09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47906-F4B5-4E3A-AA4B-E6310D21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9FE4-AE5D-4A4A-AD23-417BA3B024B8}"/>
              </a:ext>
            </a:extLst>
          </p:cNvPr>
          <p:cNvSpPr txBox="1"/>
          <p:nvPr/>
        </p:nvSpPr>
        <p:spPr>
          <a:xfrm>
            <a:off x="119270" y="1861930"/>
            <a:ext cx="5242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Simulate DAVN in a dense city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Simulate traffic jams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 traffic flow with and without drones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Assess drone effects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1728F-7FEC-4A87-9F7D-D3702C30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13" y="1785560"/>
            <a:ext cx="6830387" cy="44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setup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0" y="2097088"/>
            <a:ext cx="6102971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82E8D-3795-40E7-B268-79B304CB2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11" y="1737360"/>
            <a:ext cx="5353983" cy="46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5206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5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59680-CC06-4F3C-A8D8-05BE6117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0" y="3608315"/>
            <a:ext cx="2927390" cy="26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069B8F-119D-4E35-9A18-37C6A213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0" y="3295122"/>
            <a:ext cx="3155989" cy="3012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5206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60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2073F-1912-4981-8883-091305F4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0" y="1789611"/>
            <a:ext cx="5222538" cy="453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3203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0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drones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419248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reuse vehicles’ protocol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fly opportunistically above buildings (average altitude: 175 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rebroadcast messages from vehicles and other drones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8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C62A-2D72-42DC-A3C0-A8625793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21" y="1847413"/>
            <a:ext cx="7188109" cy="40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3D Shadowing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9</a:t>
            </a:fld>
            <a:endParaRPr lang="ru-R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62CAEB-ACB2-4542-9751-77DF916A77C6}"/>
              </a:ext>
            </a:extLst>
          </p:cNvPr>
          <p:cNvSpPr txBox="1">
            <a:spLocks/>
          </p:cNvSpPr>
          <p:nvPr/>
        </p:nvSpPr>
        <p:spPr>
          <a:xfrm>
            <a:off x="974916" y="2633518"/>
            <a:ext cx="6245986" cy="2754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Buildings are approximated as right prisms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Calculates line-prism intersection points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Reuses existing Veins infrastructure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EE0F71-5FC3-410E-888F-2FEBBA89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37" y="1737359"/>
            <a:ext cx="4822804" cy="42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1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</TotalTime>
  <Words>475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Improving Urban Traffic Flow  with  Drone Supported  Vehicular Networks</vt:lpstr>
      <vt:lpstr>Motivation</vt:lpstr>
      <vt:lpstr>Goals</vt:lpstr>
      <vt:lpstr>Implementation: setup</vt:lpstr>
      <vt:lpstr>Implementation: protocol</vt:lpstr>
      <vt:lpstr>Implementation: protocol</vt:lpstr>
      <vt:lpstr>Implementation: protocol</vt:lpstr>
      <vt:lpstr>Implementation: drones</vt:lpstr>
      <vt:lpstr>Implementation: 3D Shadowing</vt:lpstr>
      <vt:lpstr>Implementation: visualization</vt:lpstr>
      <vt:lpstr>Implementation: visualization</vt:lpstr>
      <vt:lpstr>Broadcast storm suppression</vt:lpstr>
      <vt:lpstr>Drone flight altitude</vt:lpstr>
      <vt:lpstr>Evaluation</vt:lpstr>
      <vt:lpstr>Evaluation: traffic flow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Urban Traffic Flow  with  Drone Supported  Vehicular Networks</dc:title>
  <dc:creator>DmitriyPC</dc:creator>
  <cp:lastModifiedBy>Dmitriy Monakhov</cp:lastModifiedBy>
  <cp:revision>39</cp:revision>
  <dcterms:created xsi:type="dcterms:W3CDTF">2022-12-27T12:08:18Z</dcterms:created>
  <dcterms:modified xsi:type="dcterms:W3CDTF">2023-09-11T18:19:34Z</dcterms:modified>
</cp:coreProperties>
</file>