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81f552d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81f552d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81f552d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81f552d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81f552d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81f552d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81f552d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81f552d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6525" y="2300800"/>
            <a:ext cx="8520600" cy="21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Проект на самостоятельную отработку</a:t>
            </a:r>
            <a:r>
              <a:rPr lang="ru"/>
              <a:t> материала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проекта: свободная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Задания на повторение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50025" y="3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Первая страница с Входом 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Сделать по нажатию на кнопку переход -&gt; переход на главный сайт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100" y="1419450"/>
            <a:ext cx="3962776" cy="32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8625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4"/>
                </a:solidFill>
              </a:rPr>
              <a:t>2. Сделать прототип сайта</a:t>
            </a:r>
            <a:r>
              <a:rPr lang="ru" sz="1800">
                <a:solidFill>
                  <a:schemeClr val="dk2"/>
                </a:solidFill>
              </a:rPr>
              <a:t> на свободную тему, используя пример из заданного шаблона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925" y="779150"/>
            <a:ext cx="4564876" cy="430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43125" y="-5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3.</a:t>
            </a:r>
            <a:r>
              <a:rPr lang="ru"/>
              <a:t> Поверх главной </a:t>
            </a:r>
            <a:r>
              <a:rPr lang="ru"/>
              <a:t>страницы</a:t>
            </a:r>
            <a:r>
              <a:rPr lang="ru"/>
              <a:t> должно появиться </a:t>
            </a:r>
            <a:r>
              <a:rPr lang="ru">
                <a:solidFill>
                  <a:schemeClr val="accent4"/>
                </a:solidFill>
              </a:rPr>
              <a:t>всплывающее окно с личным кабинетом</a:t>
            </a:r>
            <a:r>
              <a:rPr lang="ru"/>
              <a:t>(задняя главная страница должна размыться)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25" y="1272675"/>
            <a:ext cx="2476425" cy="38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Задание на дом</a:t>
            </a:r>
            <a:r>
              <a:rPr lang="ru"/>
              <a:t>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Выпадающее меню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Смена тем(ночная дневная)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Фильтр(по дате, по популярности, по числу просмотров)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