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1" r:id="rId9"/>
    <p:sldId id="259" r:id="rId10"/>
    <p:sldId id="265" r:id="rId11"/>
    <p:sldId id="267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8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86E0E-7734-4E6C-BF2A-395383CCA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074199-B075-4FB9-87EC-5A679066F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4204BA-14AB-4B92-8BBE-71B27DD6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25A6-3C26-4176-8B17-42D04DC13494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459F2E-E277-4560-A4DB-ADFBDAD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EA7A7A-78FE-4485-92B6-30BDB276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E640-FF2D-4199-BF06-003EC3193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35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E9B8C-AD06-4710-B427-9532935C9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A80084-930B-4F17-BB64-7B3E49593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0D3DE4-28FC-46F8-8DE6-75378053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25A6-3C26-4176-8B17-42D04DC13494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9D2458-CF78-4F6D-8B09-9956C30C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56B4E6-0319-4DBF-9DD8-040026F9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E640-FF2D-4199-BF06-003EC3193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4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4ABD591-A4DD-4E7B-A5CD-43FF8DFDF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081313-576A-4959-9E23-F63F73C53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6E9F8A-4EB3-4750-8CF1-E75D9C01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25A6-3C26-4176-8B17-42D04DC13494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89697B-5398-4327-ADCF-B917114E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EA14B2-98E3-4C98-91C5-9A9AF33B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E640-FF2D-4199-BF06-003EC3193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17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DA542-3832-445E-BE65-D2389E41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56D7A8-15CC-4377-BAD6-BB8F43A9E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2581FC-BD2D-4959-8484-5DF28EA7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25A6-3C26-4176-8B17-42D04DC13494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900A95-C57B-4C94-A959-4F34A50A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1997D7-CD4D-4E0F-B676-026E89ED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E640-FF2D-4199-BF06-003EC3193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66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318A5-AF72-4FE9-86CF-5EE20AEB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AC2B0A-235E-44EB-95B0-1419836B4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AF2E59-5C1F-462D-ABB2-B4E01773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25A6-3C26-4176-8B17-42D04DC13494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EBCE52-68E2-4F11-9689-578B3980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DE9782-CF1E-4C56-BFF0-192DDC02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E640-FF2D-4199-BF06-003EC3193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35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CC21E-2AAF-4166-B6B4-7FF36B95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E38F1B-4A98-4730-9CC3-09EF051FA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FCC740-6E2D-4144-9A1E-F5F47CBD5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39C656-BF03-49C9-8B10-E6E992C3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25A6-3C26-4176-8B17-42D04DC13494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22016A-D720-48C1-8196-1CE619C9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1203D1-2B77-4B7A-8052-852452EC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E640-FF2D-4199-BF06-003EC3193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63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D2897-B7C3-4FD7-8443-E59A6D3E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5F5A07-CAF9-4987-8C00-7C3EC63A8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42B984-8940-4346-8A6A-CC937EF2D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9355C9-E3A6-4170-9AD6-3D88E3820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5D7D23A-B32C-4FC0-B7FB-056A7974D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55705D-FC90-45F0-A94D-320DB1FE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25A6-3C26-4176-8B17-42D04DC13494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0722A4A-EFBE-4462-973C-BEB1F27B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5519319-242E-48C5-B51D-B28C5D1F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E640-FF2D-4199-BF06-003EC3193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80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67485-48DF-4CFC-A26D-E53D5B51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DE15E5-51CC-4DF7-904B-E7E35581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25A6-3C26-4176-8B17-42D04DC13494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78A3F7-D3B9-4CDC-A97F-9E2EE51F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BF121C-1027-404C-AF1A-FCA5363E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E640-FF2D-4199-BF06-003EC3193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33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402C83-0B7F-4776-BFA6-436AC4E7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25A6-3C26-4176-8B17-42D04DC13494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5CA683-83A4-461A-89C3-F291076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0B6F7E-34DC-441C-91D5-CD8A16C1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E640-FF2D-4199-BF06-003EC3193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29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D0BF6-EB40-4445-898D-FFF30DC17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63BAA2-5827-446B-B2AB-D108E539D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9795F4-4646-4B16-B48E-CEAD57B3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E8A693-5023-4DD4-939D-59D06FE3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25A6-3C26-4176-8B17-42D04DC13494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08AEFC-C8A4-437F-A3CD-7A0C8C70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C578CB-40B2-4622-9D5F-9A32E406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E640-FF2D-4199-BF06-003EC3193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03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FFE8D1-CD3E-4153-BB4C-0937D4D92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1304EEB-3689-422A-B318-AD614EE0C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9AD585-2718-43E7-8306-1B0F7599C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A0043A-48EB-47D2-9365-D7E7E9DE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25A6-3C26-4176-8B17-42D04DC13494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65C068-A0EC-4E52-8339-3830BB56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A25F66-735A-4A75-94D6-81834153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E640-FF2D-4199-BF06-003EC3193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22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C0E36-1474-4672-99A6-B97E4FAA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75C87D-52A4-40A6-BA56-7B7EBC003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47F481-3476-4B49-AED9-022CE875C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25A6-3C26-4176-8B17-42D04DC13494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7B40C4-1A12-4882-8628-197C0E3C5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D6386F-A14F-463E-89A5-EF29505FE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1E640-FF2D-4199-BF06-003EC3193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3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09026-893E-467B-83C7-AF7D0A726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>
                <a:solidFill>
                  <a:schemeClr val="accent2"/>
                </a:solidFill>
              </a:rPr>
              <a:t>DOM</a:t>
            </a:r>
            <a:r>
              <a:rPr lang="ru-RU" dirty="0">
                <a:solidFill>
                  <a:schemeClr val="accent2"/>
                </a:solidFill>
              </a:rPr>
              <a:t>-деревом </a:t>
            </a:r>
            <a:r>
              <a:rPr lang="ru-RU" dirty="0"/>
              <a:t>страницы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DA4C05-58AD-4E4B-9483-F5B2B113C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10-11 класс</a:t>
            </a:r>
          </a:p>
        </p:txBody>
      </p:sp>
    </p:spTree>
    <p:extLst>
      <p:ext uri="{BB962C8B-B14F-4D97-AF65-F5344CB8AC3E}">
        <p14:creationId xmlns:p14="http://schemas.microsoft.com/office/powerpoint/2010/main" val="1400948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4E07B9-5882-4D88-9753-78B096563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54" y="1278867"/>
            <a:ext cx="4620270" cy="41249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C536B1-D9DA-4F31-9DB5-0ECC2122C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478" y="1061707"/>
            <a:ext cx="4448796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8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ABE32D-958D-402E-BDC8-227182A4F2B9}"/>
              </a:ext>
            </a:extLst>
          </p:cNvPr>
          <p:cNvSpPr txBox="1"/>
          <p:nvPr/>
        </p:nvSpPr>
        <p:spPr>
          <a:xfrm>
            <a:off x="0" y="0"/>
            <a:ext cx="536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Подсказки к заданию 1: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78C482-2617-4439-AC33-360EB81BD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6" y="1319359"/>
            <a:ext cx="3901702" cy="42192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32A2C3-2521-4E40-8BA7-8E27E9740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925" y="1487461"/>
            <a:ext cx="4965737" cy="13528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210939-D4A0-4B50-9563-994ECA675FE9}"/>
              </a:ext>
            </a:extLst>
          </p:cNvPr>
          <p:cNvSpPr txBox="1"/>
          <p:nvPr/>
        </p:nvSpPr>
        <p:spPr>
          <a:xfrm>
            <a:off x="4962708" y="3685783"/>
            <a:ext cx="63381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Настройте элемент списка как он будет выглядеть</a:t>
            </a:r>
            <a:r>
              <a:rPr lang="en-US" sz="2800" dirty="0"/>
              <a:t>. CSS </a:t>
            </a:r>
            <a:r>
              <a:rPr lang="ru-RU" sz="2800" dirty="0"/>
              <a:t>оставляем, </a:t>
            </a:r>
            <a:r>
              <a:rPr lang="en-US" sz="2800" dirty="0"/>
              <a:t>html</a:t>
            </a:r>
            <a:r>
              <a:rPr lang="ru-RU" sz="2800" dirty="0"/>
              <a:t> удаляем.</a:t>
            </a:r>
          </a:p>
        </p:txBody>
      </p:sp>
    </p:spTree>
    <p:extLst>
      <p:ext uri="{BB962C8B-B14F-4D97-AF65-F5344CB8AC3E}">
        <p14:creationId xmlns:p14="http://schemas.microsoft.com/office/powerpoint/2010/main" val="255431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40290F-2321-4923-8229-D3DE335D7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3" y="1359074"/>
            <a:ext cx="7514290" cy="49153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D1CCB4-A261-4CAA-A08C-0DB5C53A8567}"/>
              </a:ext>
            </a:extLst>
          </p:cNvPr>
          <p:cNvSpPr txBox="1"/>
          <p:nvPr/>
        </p:nvSpPr>
        <p:spPr>
          <a:xfrm>
            <a:off x="0" y="0"/>
            <a:ext cx="536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Подсказки к заданию 1: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8F90B-9F3C-46B1-BB7C-A64BD6DFD776}"/>
              </a:ext>
            </a:extLst>
          </p:cNvPr>
          <p:cNvSpPr txBox="1"/>
          <p:nvPr/>
        </p:nvSpPr>
        <p:spPr>
          <a:xfrm>
            <a:off x="7828768" y="2090172"/>
            <a:ext cx="4258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При нажатии на кнопку «добавить» должна добавится новая запись. На скриншоте представлено её добавление и настройка.</a:t>
            </a:r>
          </a:p>
        </p:txBody>
      </p:sp>
    </p:spTree>
    <p:extLst>
      <p:ext uri="{BB962C8B-B14F-4D97-AF65-F5344CB8AC3E}">
        <p14:creationId xmlns:p14="http://schemas.microsoft.com/office/powerpoint/2010/main" val="200244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4C15BD-F96B-4CA6-B14C-CC20BEADCA72}"/>
              </a:ext>
            </a:extLst>
          </p:cNvPr>
          <p:cNvSpPr txBox="1"/>
          <p:nvPr/>
        </p:nvSpPr>
        <p:spPr>
          <a:xfrm>
            <a:off x="0" y="0"/>
            <a:ext cx="536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Подсказки к заданию 1: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B02B8F-9947-44FB-A5B1-1F0D06DFA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4" y="1961945"/>
            <a:ext cx="6516009" cy="293410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4E0F87-0FDF-4D06-AFA7-1F51AA2B7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3"/>
          <a:stretch/>
        </p:blipFill>
        <p:spPr>
          <a:xfrm>
            <a:off x="7121116" y="970767"/>
            <a:ext cx="4894670" cy="552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60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2F2350-CBE2-437E-BFFB-2A084A53FC40}"/>
              </a:ext>
            </a:extLst>
          </p:cNvPr>
          <p:cNvSpPr txBox="1"/>
          <p:nvPr/>
        </p:nvSpPr>
        <p:spPr>
          <a:xfrm>
            <a:off x="0" y="0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Домашнее задание. </a:t>
            </a:r>
            <a:r>
              <a:rPr lang="ru-RU" sz="2800" dirty="0"/>
              <a:t>Кнопки со стрелками перекидывают содержимое из одной рамки в другую. Также можно удалять каждого ученика и добавлять новых. В поле ввода отличник</a:t>
            </a:r>
            <a:r>
              <a:rPr lang="en-US" sz="2800" dirty="0"/>
              <a:t>/</a:t>
            </a:r>
            <a:r>
              <a:rPr lang="ru-RU" sz="2800" dirty="0"/>
              <a:t>двоечник пользователь может ввести лишь два варианта: «отличник» или «двоечник».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F29C18-320D-4CC4-B4D5-68D02BAE1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24" y="2047615"/>
            <a:ext cx="8999951" cy="475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3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7F7EE56-31CB-470D-8667-8635ECEC3920}"/>
              </a:ext>
            </a:extLst>
          </p:cNvPr>
          <p:cNvCxnSpPr>
            <a:cxnSpLocks/>
          </p:cNvCxnSpPr>
          <p:nvPr/>
        </p:nvCxnSpPr>
        <p:spPr>
          <a:xfrm flipH="1">
            <a:off x="4511152" y="4080340"/>
            <a:ext cx="1" cy="46520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E9982CF-6D6B-4520-8F54-B18746B5DA68}"/>
              </a:ext>
            </a:extLst>
          </p:cNvPr>
          <p:cNvSpPr txBox="1"/>
          <p:nvPr/>
        </p:nvSpPr>
        <p:spPr>
          <a:xfrm>
            <a:off x="3146120" y="0"/>
            <a:ext cx="5899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Что такое </a:t>
            </a:r>
            <a:r>
              <a:rPr lang="en-US" sz="3600" b="1" dirty="0"/>
              <a:t>DOM</a:t>
            </a:r>
            <a:r>
              <a:rPr lang="ru-RU" sz="3600" b="1" dirty="0"/>
              <a:t>-дерево?</a:t>
            </a:r>
          </a:p>
        </p:txBody>
      </p:sp>
      <p:pic>
        <p:nvPicPr>
          <p:cNvPr id="7" name="Google Shape;2492;p237">
            <a:extLst>
              <a:ext uri="{FF2B5EF4-FFF2-40B4-BE49-F238E27FC236}">
                <a16:creationId xmlns:a16="http://schemas.microsoft.com/office/drawing/2014/main" id="{C28DBC7D-4EC4-42A7-9D67-C435D00D49E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538799" cy="5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E42449B-5DFC-4AA8-9A8D-581711CE9260}"/>
              </a:ext>
            </a:extLst>
          </p:cNvPr>
          <p:cNvSpPr/>
          <p:nvPr/>
        </p:nvSpPr>
        <p:spPr>
          <a:xfrm>
            <a:off x="772090" y="1194596"/>
            <a:ext cx="2605413" cy="57169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document</a:t>
            </a:r>
            <a:endParaRPr lang="ru-RU" sz="2800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3ABE174-41EB-48E3-ABB5-8A6E1FB3A93A}"/>
              </a:ext>
            </a:extLst>
          </p:cNvPr>
          <p:cNvSpPr/>
          <p:nvPr/>
        </p:nvSpPr>
        <p:spPr>
          <a:xfrm>
            <a:off x="772089" y="2231385"/>
            <a:ext cx="2605413" cy="57169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html</a:t>
            </a:r>
            <a:endParaRPr lang="ru-RU" sz="28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2403B0C-2D84-4764-9040-280C67EF08A0}"/>
              </a:ext>
            </a:extLst>
          </p:cNvPr>
          <p:cNvSpPr/>
          <p:nvPr/>
        </p:nvSpPr>
        <p:spPr>
          <a:xfrm>
            <a:off x="208419" y="3533977"/>
            <a:ext cx="1977026" cy="57169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head</a:t>
            </a:r>
            <a:endParaRPr lang="ru-RU" sz="2800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A892821-D9C0-41B5-A33B-E7A31F17E2DD}"/>
              </a:ext>
            </a:extLst>
          </p:cNvPr>
          <p:cNvSpPr/>
          <p:nvPr/>
        </p:nvSpPr>
        <p:spPr>
          <a:xfrm>
            <a:off x="3554150" y="3549437"/>
            <a:ext cx="1977026" cy="57169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body</a:t>
            </a:r>
            <a:endParaRPr lang="ru-RU" sz="2800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A8BA361-4FE0-4395-870E-55FB4867A6EB}"/>
              </a:ext>
            </a:extLst>
          </p:cNvPr>
          <p:cNvSpPr/>
          <p:nvPr/>
        </p:nvSpPr>
        <p:spPr>
          <a:xfrm>
            <a:off x="208419" y="4700957"/>
            <a:ext cx="1977026" cy="57169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title</a:t>
            </a:r>
            <a:endParaRPr lang="ru-RU" sz="2800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8CEA350-C302-4123-8D43-FB5A40EBA3AE}"/>
              </a:ext>
            </a:extLst>
          </p:cNvPr>
          <p:cNvSpPr/>
          <p:nvPr/>
        </p:nvSpPr>
        <p:spPr>
          <a:xfrm>
            <a:off x="2766467" y="4716418"/>
            <a:ext cx="1358663" cy="57169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h1</a:t>
            </a:r>
            <a:endParaRPr lang="ru-RU" sz="2800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0B992F6-36E4-43A0-B1E1-08E2EF15FC5B}"/>
              </a:ext>
            </a:extLst>
          </p:cNvPr>
          <p:cNvSpPr/>
          <p:nvPr/>
        </p:nvSpPr>
        <p:spPr>
          <a:xfrm>
            <a:off x="4804870" y="4718667"/>
            <a:ext cx="1358663" cy="57169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div</a:t>
            </a:r>
            <a:endParaRPr lang="ru-RU" sz="2800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1B0F92FF-2F17-4720-BE73-19517A77C934}"/>
              </a:ext>
            </a:extLst>
          </p:cNvPr>
          <p:cNvSpPr/>
          <p:nvPr/>
        </p:nvSpPr>
        <p:spPr>
          <a:xfrm>
            <a:off x="3754833" y="5902094"/>
            <a:ext cx="1358663" cy="57169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h2</a:t>
            </a:r>
            <a:endParaRPr lang="ru-RU" sz="2800" dirty="0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C28198D2-834B-453B-9860-EBE0F96EA0ED}"/>
              </a:ext>
            </a:extLst>
          </p:cNvPr>
          <p:cNvSpPr/>
          <p:nvPr/>
        </p:nvSpPr>
        <p:spPr>
          <a:xfrm>
            <a:off x="5808699" y="5902093"/>
            <a:ext cx="1358663" cy="57169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</a:t>
            </a:r>
            <a:endParaRPr lang="ru-RU" sz="2800" dirty="0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F6ABD898-A166-43A1-AB9B-3B72A7900EE6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2074796" y="1766291"/>
            <a:ext cx="1" cy="46509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72D7ABD4-7A5B-4BF1-AF60-920D2CFDE2F2}"/>
              </a:ext>
            </a:extLst>
          </p:cNvPr>
          <p:cNvCxnSpPr>
            <a:cxnSpLocks/>
          </p:cNvCxnSpPr>
          <p:nvPr/>
        </p:nvCxnSpPr>
        <p:spPr>
          <a:xfrm flipH="1">
            <a:off x="2074796" y="2786849"/>
            <a:ext cx="1" cy="46520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4427F816-DFE6-4E1C-9322-24CE7C20E727}"/>
              </a:ext>
            </a:extLst>
          </p:cNvPr>
          <p:cNvCxnSpPr>
            <a:cxnSpLocks/>
          </p:cNvCxnSpPr>
          <p:nvPr/>
        </p:nvCxnSpPr>
        <p:spPr>
          <a:xfrm>
            <a:off x="1196932" y="3268174"/>
            <a:ext cx="1" cy="2683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8133FC6-5D16-4B53-AB91-9704DBC2D40E}"/>
              </a:ext>
            </a:extLst>
          </p:cNvPr>
          <p:cNvCxnSpPr>
            <a:cxnSpLocks/>
          </p:cNvCxnSpPr>
          <p:nvPr/>
        </p:nvCxnSpPr>
        <p:spPr>
          <a:xfrm>
            <a:off x="4511153" y="3244907"/>
            <a:ext cx="0" cy="2996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F38A699A-6975-466F-84C3-31E5D33FBC28}"/>
              </a:ext>
            </a:extLst>
          </p:cNvPr>
          <p:cNvCxnSpPr>
            <a:cxnSpLocks/>
          </p:cNvCxnSpPr>
          <p:nvPr/>
        </p:nvCxnSpPr>
        <p:spPr>
          <a:xfrm flipH="1">
            <a:off x="1178471" y="3265630"/>
            <a:ext cx="333268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9F9A7370-92CA-4E89-8415-6080BED14646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196932" y="4105672"/>
            <a:ext cx="0" cy="59528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B940CB33-832B-4D19-8619-20F742F0BAFB}"/>
              </a:ext>
            </a:extLst>
          </p:cNvPr>
          <p:cNvCxnSpPr>
            <a:cxnSpLocks/>
          </p:cNvCxnSpPr>
          <p:nvPr/>
        </p:nvCxnSpPr>
        <p:spPr>
          <a:xfrm>
            <a:off x="3445798" y="4540779"/>
            <a:ext cx="0" cy="2683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6051B52A-B508-4B9B-B4EE-23A538657F70}"/>
              </a:ext>
            </a:extLst>
          </p:cNvPr>
          <p:cNvCxnSpPr>
            <a:cxnSpLocks/>
          </p:cNvCxnSpPr>
          <p:nvPr/>
        </p:nvCxnSpPr>
        <p:spPr>
          <a:xfrm>
            <a:off x="5499664" y="4545541"/>
            <a:ext cx="1" cy="2683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B1ADE0A1-F566-4734-B844-0099A8D6B62A}"/>
              </a:ext>
            </a:extLst>
          </p:cNvPr>
          <p:cNvCxnSpPr>
            <a:cxnSpLocks/>
          </p:cNvCxnSpPr>
          <p:nvPr/>
        </p:nvCxnSpPr>
        <p:spPr>
          <a:xfrm flipH="1">
            <a:off x="3445798" y="4559121"/>
            <a:ext cx="20734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BA0AB3F9-A028-437E-9E9F-BC0F7A035CA8}"/>
              </a:ext>
            </a:extLst>
          </p:cNvPr>
          <p:cNvGrpSpPr/>
          <p:nvPr/>
        </p:nvGrpSpPr>
        <p:grpSpPr>
          <a:xfrm>
            <a:off x="4434165" y="5221917"/>
            <a:ext cx="2073474" cy="733547"/>
            <a:chOff x="4943665" y="5017611"/>
            <a:chExt cx="2073474" cy="733547"/>
          </a:xfrm>
        </p:grpSpPr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13C2C360-9CEF-4FFD-AB40-46E9464B98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9019" y="5017611"/>
              <a:ext cx="1" cy="46520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F7F7C08E-AC0B-471A-B181-66C5C8A49E90}"/>
                </a:ext>
              </a:extLst>
            </p:cNvPr>
            <p:cNvCxnSpPr>
              <a:cxnSpLocks/>
            </p:cNvCxnSpPr>
            <p:nvPr/>
          </p:nvCxnSpPr>
          <p:spPr>
            <a:xfrm>
              <a:off x="4943665" y="5478050"/>
              <a:ext cx="0" cy="26834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BD43694E-08C0-4FD3-BE00-772A98230468}"/>
                </a:ext>
              </a:extLst>
            </p:cNvPr>
            <p:cNvCxnSpPr>
              <a:cxnSpLocks/>
            </p:cNvCxnSpPr>
            <p:nvPr/>
          </p:nvCxnSpPr>
          <p:spPr>
            <a:xfrm>
              <a:off x="6997531" y="5482812"/>
              <a:ext cx="1" cy="26834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2E8D7954-7CD3-48E5-B0A5-2DC50D2E46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3665" y="5496392"/>
              <a:ext cx="2073474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390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AD9516D-9614-4B97-AE59-100E6A1C3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7" y="877070"/>
            <a:ext cx="43701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effectLst/>
              </a:rPr>
              <a:t>document.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</a:rPr>
              <a:t>querySelector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effectLst/>
              </a:rPr>
              <a:t>(…)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3FA84AB-E8F4-48A9-B273-0DA056981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7" y="1942114"/>
            <a:ext cx="44262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effectLst/>
              </a:rPr>
              <a:t>document.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</a:rPr>
              <a:t>createElement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effectLst/>
              </a:rPr>
              <a:t>(…)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7E0847-30D8-4AD1-92DA-52E9A43C8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6" y="3011096"/>
            <a:ext cx="38465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 err="1">
                <a:ln>
                  <a:noFill/>
                </a:ln>
                <a:effectLst/>
              </a:rPr>
              <a:t>anyTag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</a:rPr>
              <a:t>appendChild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effectLst/>
              </a:rPr>
              <a:t>(…)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17ADDC-993E-4D8C-BA8C-F84A0CC6D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6" y="4076140"/>
            <a:ext cx="47409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effectLst/>
              </a:rPr>
              <a:t>document.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</a:rPr>
              <a:t>createTextNode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lang="en-US" altLang="ru-RU" sz="2800" dirty="0"/>
              <a:t>…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effectLst/>
              </a:rPr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CA8B6-8E4A-49D1-B718-E4FEFCD1168A}"/>
              </a:ext>
            </a:extLst>
          </p:cNvPr>
          <p:cNvSpPr txBox="1"/>
          <p:nvPr/>
        </p:nvSpPr>
        <p:spPr>
          <a:xfrm>
            <a:off x="1835063" y="0"/>
            <a:ext cx="852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Создание, добавление и удаление узлов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4076BF-37B2-446C-A98E-1E5EE4CB3164}"/>
              </a:ext>
            </a:extLst>
          </p:cNvPr>
          <p:cNvSpPr txBox="1"/>
          <p:nvPr/>
        </p:nvSpPr>
        <p:spPr>
          <a:xfrm>
            <a:off x="6012492" y="661626"/>
            <a:ext cx="6041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аналог 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  <a:r>
              <a:rPr lang="en-US" sz="2800" dirty="0" err="1">
                <a:solidFill>
                  <a:schemeClr val="accent2"/>
                </a:solidFill>
              </a:rPr>
              <a:t>getElementById</a:t>
            </a:r>
            <a:r>
              <a:rPr lang="ru-RU" sz="2800" dirty="0"/>
              <a:t>, выбор элемента по </a:t>
            </a:r>
            <a:r>
              <a:rPr lang="en-US" sz="2800" dirty="0"/>
              <a:t>id</a:t>
            </a:r>
            <a:endParaRPr lang="ru-RU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14804-A41B-4E01-B1CB-428B91CD60EB}"/>
              </a:ext>
            </a:extLst>
          </p:cNvPr>
          <p:cNvSpPr txBox="1"/>
          <p:nvPr/>
        </p:nvSpPr>
        <p:spPr>
          <a:xfrm>
            <a:off x="6012493" y="1904795"/>
            <a:ext cx="6179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создание узла с определенным тегом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7CFD6-6803-49F4-9A97-84447CCE956E}"/>
              </a:ext>
            </a:extLst>
          </p:cNvPr>
          <p:cNvSpPr txBox="1"/>
          <p:nvPr/>
        </p:nvSpPr>
        <p:spPr>
          <a:xfrm>
            <a:off x="6012492" y="3007158"/>
            <a:ext cx="6041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добавление узла в родительский узел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0C974-876A-4AB1-AD52-5C7197C26709}"/>
              </a:ext>
            </a:extLst>
          </p:cNvPr>
          <p:cNvSpPr txBox="1"/>
          <p:nvPr/>
        </p:nvSpPr>
        <p:spPr>
          <a:xfrm>
            <a:off x="6012492" y="4076140"/>
            <a:ext cx="466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создание текстового узла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1E02E62-8664-4B19-B5A9-1C0703F3F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28" y="4993743"/>
            <a:ext cx="39859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 err="1">
                <a:ln>
                  <a:noFill/>
                </a:ln>
                <a:effectLst/>
              </a:rPr>
              <a:t>anyTag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</a:rPr>
              <a:t>removeChild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effectLst/>
              </a:rPr>
              <a:t>(…)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D6556A-F70D-4908-9E16-E7A84ED2439B}"/>
              </a:ext>
            </a:extLst>
          </p:cNvPr>
          <p:cNvSpPr txBox="1"/>
          <p:nvPr/>
        </p:nvSpPr>
        <p:spPr>
          <a:xfrm>
            <a:off x="6012492" y="4993743"/>
            <a:ext cx="4979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удаление дочернего узла</a:t>
            </a:r>
          </a:p>
        </p:txBody>
      </p:sp>
      <p:pic>
        <p:nvPicPr>
          <p:cNvPr id="13" name="Google Shape;2492;p237">
            <a:extLst>
              <a:ext uri="{FF2B5EF4-FFF2-40B4-BE49-F238E27FC236}">
                <a16:creationId xmlns:a16="http://schemas.microsoft.com/office/drawing/2014/main" id="{7766042D-6BB1-4AFB-A83B-95AD97127BB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538799" cy="53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880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A22DE7-D598-41BC-A6FE-D558680E78D7}"/>
              </a:ext>
            </a:extLst>
          </p:cNvPr>
          <p:cNvSpPr txBox="1"/>
          <p:nvPr/>
        </p:nvSpPr>
        <p:spPr>
          <a:xfrm>
            <a:off x="2610633" y="0"/>
            <a:ext cx="697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Примеры использования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D9719B-DF06-47F3-B1BD-0B4159438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44" y="1094085"/>
            <a:ext cx="3982006" cy="163852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73B5BB0-345B-4B5C-85DC-A44677BA5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26" y="3234607"/>
            <a:ext cx="6201640" cy="86689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717B95-8229-4D8A-A92E-D3FCEA908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69" y="4603496"/>
            <a:ext cx="5229955" cy="1171739"/>
          </a:xfrm>
          <a:prstGeom prst="rect">
            <a:avLst/>
          </a:prstGeom>
        </p:spPr>
      </p:pic>
      <p:pic>
        <p:nvPicPr>
          <p:cNvPr id="11" name="Google Shape;2492;p237">
            <a:extLst>
              <a:ext uri="{FF2B5EF4-FFF2-40B4-BE49-F238E27FC236}">
                <a16:creationId xmlns:a16="http://schemas.microsoft.com/office/drawing/2014/main" id="{54D7132F-97C8-459C-9AC8-204B8BD8623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538799" cy="5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ABC40B-484D-4F61-8296-2EE683393BEB}"/>
              </a:ext>
            </a:extLst>
          </p:cNvPr>
          <p:cNvSpPr txBox="1"/>
          <p:nvPr/>
        </p:nvSpPr>
        <p:spPr>
          <a:xfrm>
            <a:off x="7408102" y="2686833"/>
            <a:ext cx="43465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Сохранение узла в переменную для дальнейших действий</a:t>
            </a:r>
          </a:p>
        </p:txBody>
      </p:sp>
    </p:spTree>
    <p:extLst>
      <p:ext uri="{BB962C8B-B14F-4D97-AF65-F5344CB8AC3E}">
        <p14:creationId xmlns:p14="http://schemas.microsoft.com/office/powerpoint/2010/main" val="338928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A22DE7-D598-41BC-A6FE-D558680E78D7}"/>
              </a:ext>
            </a:extLst>
          </p:cNvPr>
          <p:cNvSpPr txBox="1"/>
          <p:nvPr/>
        </p:nvSpPr>
        <p:spPr>
          <a:xfrm>
            <a:off x="2610633" y="0"/>
            <a:ext cx="697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Примеры использования</a:t>
            </a:r>
          </a:p>
        </p:txBody>
      </p:sp>
      <p:pic>
        <p:nvPicPr>
          <p:cNvPr id="11" name="Google Shape;2492;p237">
            <a:extLst>
              <a:ext uri="{FF2B5EF4-FFF2-40B4-BE49-F238E27FC236}">
                <a16:creationId xmlns:a16="http://schemas.microsoft.com/office/drawing/2014/main" id="{54D7132F-97C8-459C-9AC8-204B8BD8623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538799" cy="5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ABC40B-484D-4F61-8296-2EE683393BEB}"/>
              </a:ext>
            </a:extLst>
          </p:cNvPr>
          <p:cNvSpPr txBox="1"/>
          <p:nvPr/>
        </p:nvSpPr>
        <p:spPr>
          <a:xfrm>
            <a:off x="7174283" y="2627765"/>
            <a:ext cx="4346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Создание блока </a:t>
            </a:r>
            <a:r>
              <a:rPr lang="en-US" sz="2800" dirty="0"/>
              <a:t>div</a:t>
            </a:r>
            <a:endParaRPr lang="ru-RU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BD10F-7694-4F25-BE0A-F7F820D85C2A}"/>
              </a:ext>
            </a:extLst>
          </p:cNvPr>
          <p:cNvSpPr txBox="1"/>
          <p:nvPr/>
        </p:nvSpPr>
        <p:spPr>
          <a:xfrm>
            <a:off x="7174283" y="3445406"/>
            <a:ext cx="4346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Вставка текста в блок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90830A-2AA4-416B-A13B-1B3D3C4BF63F}"/>
              </a:ext>
            </a:extLst>
          </p:cNvPr>
          <p:cNvSpPr txBox="1"/>
          <p:nvPr/>
        </p:nvSpPr>
        <p:spPr>
          <a:xfrm>
            <a:off x="7174283" y="4349187"/>
            <a:ext cx="5017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Установка значения атрибуту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9180F4-6FA9-40E4-AA59-4D606A5695A7}"/>
              </a:ext>
            </a:extLst>
          </p:cNvPr>
          <p:cNvSpPr txBox="1"/>
          <p:nvPr/>
        </p:nvSpPr>
        <p:spPr>
          <a:xfrm>
            <a:off x="7174283" y="1522648"/>
            <a:ext cx="4346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Выбор узла по </a:t>
            </a:r>
            <a:r>
              <a:rPr lang="en-US" sz="2800" dirty="0"/>
              <a:t>id</a:t>
            </a:r>
            <a:endParaRPr lang="ru-RU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4597C8-DC27-4E8E-95DF-F0A4A7C839EF}"/>
              </a:ext>
            </a:extLst>
          </p:cNvPr>
          <p:cNvSpPr txBox="1"/>
          <p:nvPr/>
        </p:nvSpPr>
        <p:spPr>
          <a:xfrm>
            <a:off x="7174282" y="5252969"/>
            <a:ext cx="5017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Добавление дочернего узла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31FC9A1-9156-4271-AD22-B332D75A2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1" y="1335219"/>
            <a:ext cx="6956606" cy="464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1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3C24EB-C18C-40C4-A310-E41199588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897" y="2311225"/>
            <a:ext cx="4878942" cy="269282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8AB350-BC25-4E4F-BC1E-5E6D4FE16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1" y="1335219"/>
            <a:ext cx="6956606" cy="4644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1AFC88-9DE0-4A89-A6D5-F32BD9577D13}"/>
              </a:ext>
            </a:extLst>
          </p:cNvPr>
          <p:cNvSpPr txBox="1"/>
          <p:nvPr/>
        </p:nvSpPr>
        <p:spPr>
          <a:xfrm>
            <a:off x="2610633" y="0"/>
            <a:ext cx="697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Примеры использования</a:t>
            </a:r>
          </a:p>
        </p:txBody>
      </p:sp>
      <p:pic>
        <p:nvPicPr>
          <p:cNvPr id="8" name="Google Shape;2492;p237">
            <a:extLst>
              <a:ext uri="{FF2B5EF4-FFF2-40B4-BE49-F238E27FC236}">
                <a16:creationId xmlns:a16="http://schemas.microsoft.com/office/drawing/2014/main" id="{437AB0C0-4C8E-429F-9F59-A5C7C656BE5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38799" cy="53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679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6CDF5F-06A8-4FDA-A573-A9A2EA9341B2}"/>
              </a:ext>
            </a:extLst>
          </p:cNvPr>
          <p:cNvSpPr txBox="1"/>
          <p:nvPr/>
        </p:nvSpPr>
        <p:spPr>
          <a:xfrm>
            <a:off x="2610633" y="0"/>
            <a:ext cx="697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Примеры использования</a:t>
            </a:r>
          </a:p>
        </p:txBody>
      </p:sp>
      <p:pic>
        <p:nvPicPr>
          <p:cNvPr id="3" name="Google Shape;2492;p237">
            <a:extLst>
              <a:ext uri="{FF2B5EF4-FFF2-40B4-BE49-F238E27FC236}">
                <a16:creationId xmlns:a16="http://schemas.microsoft.com/office/drawing/2014/main" id="{13C5C1BC-60F5-464A-8689-0D9B6E7CCA6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538799" cy="5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63A6F0-39AC-4B4A-9922-02A8FDB12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6" y="1942892"/>
            <a:ext cx="6315956" cy="29722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082899-278D-4D5A-910C-7ECD5AE39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784" y="977843"/>
            <a:ext cx="3477110" cy="23720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CC1574D-EE27-48B7-8637-B069AE609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13" y="3586356"/>
            <a:ext cx="3492881" cy="258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7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AED463-0C2A-446D-8F25-86F2747215B3}"/>
              </a:ext>
            </a:extLst>
          </p:cNvPr>
          <p:cNvSpPr txBox="1"/>
          <p:nvPr/>
        </p:nvSpPr>
        <p:spPr>
          <a:xfrm>
            <a:off x="3074096" y="0"/>
            <a:ext cx="604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Документация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95D42-6E0E-4457-ACE8-18EF0642812F}"/>
              </a:ext>
            </a:extLst>
          </p:cNvPr>
          <p:cNvSpPr txBox="1"/>
          <p:nvPr/>
        </p:nvSpPr>
        <p:spPr>
          <a:xfrm>
            <a:off x="111691" y="5130421"/>
            <a:ext cx="5924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developer.mozilla.org/ru/docs/Web/API/Node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3A170D-54D9-4AE5-9363-95F836363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43" y="982053"/>
            <a:ext cx="5789722" cy="571196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4954EBE-71DB-4CF1-AEB7-A3AF869C3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97" y="1131909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oogle Shape;2492;p237">
            <a:extLst>
              <a:ext uri="{FF2B5EF4-FFF2-40B4-BE49-F238E27FC236}">
                <a16:creationId xmlns:a16="http://schemas.microsoft.com/office/drawing/2014/main" id="{D8121877-A434-470B-B6BB-6EC212D2D85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38799" cy="53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02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60B70-E552-417B-B8B5-1E8852A84237}"/>
              </a:ext>
            </a:extLst>
          </p:cNvPr>
          <p:cNvSpPr txBox="1"/>
          <p:nvPr/>
        </p:nvSpPr>
        <p:spPr>
          <a:xfrm>
            <a:off x="-2" y="0"/>
            <a:ext cx="1219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Задание 1. </a:t>
            </a:r>
            <a:r>
              <a:rPr lang="ru-RU" sz="2800" dirty="0"/>
              <a:t>Создайте активный список покупок в который можно добавлять новые элементы и удалять существующие: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8EAC66-DBBC-4EAD-A90E-F3DCDB06B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47" y="1879226"/>
            <a:ext cx="6420746" cy="380100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1E052B-913D-4DD6-B42A-A83782239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74"/>
          <a:stretch/>
        </p:blipFill>
        <p:spPr>
          <a:xfrm>
            <a:off x="7398425" y="1240076"/>
            <a:ext cx="4569728" cy="50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474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230</Words>
  <Application>Microsoft Office PowerPoint</Application>
  <PresentationFormat>Широкоэкранный</PresentationFormat>
  <Paragraphs>42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Тема Office</vt:lpstr>
      <vt:lpstr>Работа с DOM-деревом страницы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DOM-деревом страницы</dc:title>
  <dc:creator>Гоптарь Евгений Андреевич</dc:creator>
  <cp:lastModifiedBy>Гоптарь Евгений Андреевич</cp:lastModifiedBy>
  <cp:revision>61</cp:revision>
  <dcterms:created xsi:type="dcterms:W3CDTF">2023-11-10T16:44:36Z</dcterms:created>
  <dcterms:modified xsi:type="dcterms:W3CDTF">2023-11-10T19:23:33Z</dcterms:modified>
</cp:coreProperties>
</file>