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d835ec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d835ec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d835ece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d835ece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d835ece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d835ece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d835ece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d835ece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d835ece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d835ece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835ece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d835ece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835ece4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d835ece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da2ad73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da2ad73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DOM-дерево</a:t>
            </a:r>
            <a:r>
              <a:rPr lang="ru"/>
              <a:t> проекты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833400" y="17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 List</a:t>
            </a:r>
            <a:endParaRPr sz="2500"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109" y="0"/>
            <a:ext cx="33797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89425" y="1190425"/>
            <a:ext cx="39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2"/>
                </a:solidFill>
              </a:rPr>
              <a:t>Как сделать?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Классика </a:t>
            </a:r>
            <a:r>
              <a:rPr lang="ru">
                <a:solidFill>
                  <a:schemeClr val="accent4"/>
                </a:solidFill>
              </a:rPr>
              <a:t>HTML/CSS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75" y="1325625"/>
            <a:ext cx="8205650" cy="22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437050" y="1479825"/>
            <a:ext cx="85206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3100">
                <a:solidFill>
                  <a:schemeClr val="accent4"/>
                </a:solidFill>
              </a:rPr>
              <a:t>Head </a:t>
            </a:r>
            <a:endParaRPr b="1"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50" y="432400"/>
            <a:ext cx="7992199" cy="4613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708975" y="560675"/>
            <a:ext cx="394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accent4"/>
                </a:solidFill>
              </a:rPr>
              <a:t>Body</a:t>
            </a:r>
            <a:endParaRPr b="1" sz="2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4"/>
                </a:solidFill>
              </a:rPr>
              <a:t>CSS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" y="564150"/>
            <a:ext cx="4803575" cy="335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19341" t="0"/>
          <a:stretch/>
        </p:blipFill>
        <p:spPr>
          <a:xfrm>
            <a:off x="3735400" y="2756575"/>
            <a:ext cx="5408600" cy="23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25" y="333375"/>
            <a:ext cx="4552950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571" y="0"/>
            <a:ext cx="39459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3815" l="0" r="0" t="0"/>
          <a:stretch/>
        </p:blipFill>
        <p:spPr>
          <a:xfrm>
            <a:off x="239125" y="781900"/>
            <a:ext cx="36443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100" y="1152474"/>
            <a:ext cx="4735700" cy="2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54904" l="0" r="0" t="0"/>
          <a:stretch/>
        </p:blipFill>
        <p:spPr>
          <a:xfrm>
            <a:off x="0" y="465921"/>
            <a:ext cx="4768199" cy="235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775" y="3196200"/>
            <a:ext cx="5184525" cy="1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575" y="174050"/>
            <a:ext cx="4197326" cy="28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00100" y="0"/>
            <a:ext cx="375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4"/>
                </a:solidFill>
              </a:rPr>
              <a:t>JS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59475" y="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4"/>
                </a:solidFill>
              </a:rPr>
              <a:t>Д/З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17225"/>
            <a:ext cx="41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Создать ‘Мессенджер’ - форум</a:t>
            </a: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При отправке </a:t>
            </a:r>
            <a:r>
              <a:rPr lang="ru">
                <a:solidFill>
                  <a:schemeClr val="accent4"/>
                </a:solidFill>
              </a:rPr>
              <a:t>send</a:t>
            </a:r>
            <a:r>
              <a:rPr lang="ru">
                <a:solidFill>
                  <a:srgbClr val="000000"/>
                </a:solidFill>
              </a:rPr>
              <a:t> сообщение добавляется в контейнер с сообщениями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375" y="39700"/>
            <a:ext cx="3700674" cy="50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