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3A49A-43F4-4AE4-99A4-6C2AB910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EAA5C2-08C3-4852-9193-D0168A5D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6D583-3FA8-4BB5-BF14-5BCCA1E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EC4C-AE3C-45C0-9141-E1132B59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16C0E-1C3D-48AD-8290-E068C4B1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F027-9849-4E9F-A22C-8D53060E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7A30F4-5450-42E6-BBBA-8F9069A5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5FD43-5A11-40F8-AA56-79A8F7E9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327D9-5199-44F1-9036-D919F7BF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2EBB-A950-4B06-95E0-3835BF2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BEF878-C00A-4679-AFA8-3A62385D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E1799-CCE4-4B13-9AA7-821858E1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0623E-51C5-45B4-A206-6E2FA4B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12923-CEB8-4E2B-9577-0ADAB27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353F1-98CC-4383-B6BF-36BF2B2E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7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4CC6B-2A06-4D60-9CC6-FF58635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062FB-C440-46DA-9594-377D6259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C8CDB-A9A3-4BCE-A5D8-EE9B0576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E67EA-9F54-4DFC-9F88-C2A8C271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7FF65-0016-465A-BCA0-83F3F8E3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86572-694F-4541-AB1F-809412EA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A0C2D-E4CE-42F6-AE67-21C3D08F9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18353A-8FDE-458A-99E6-80499DE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47977-D688-4CCA-A1A1-7CAEF232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96502-EBD6-49D1-849C-1EF4C419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19735-4040-4D81-A763-1706A330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7E1C9-3936-49EB-A01B-0F7CC70D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41EA3F-686A-4094-8C16-476A79C0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5185F-CBA1-4A9F-99BC-BC51938F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3C055-E2B9-43C3-AA27-6C344980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23FC3E-DD62-4BD5-BCA4-B564D925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B78E-346A-40FB-916B-01B4311B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678F5-E91E-4056-BDC1-4FE32164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56978-72F1-43DD-93FB-902C9B67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60EDDF-D2D8-4808-8AF1-05DA9E94E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1E420C-1BBD-44A6-AB25-03ADBAA8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EE52E3-C50A-43AE-9044-224DAD6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0282FC-80C0-4ACA-96DF-A81953A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561818-0535-4D58-85B3-0450FAF4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4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67847-79DC-4417-855D-34688343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02786F-7A61-493A-89AF-478679FB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2D8A0C-069F-4884-8EAD-CB1271A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EBAB62-04FF-41E5-8369-FA747BC6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0D144-FCDF-481F-A488-F9ED540E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FE7064-48A9-486D-ABC7-5C099F4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E7DA6-5F37-427A-8292-135662D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4F364-CB33-4A77-BC3B-7AA57C43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FB987-FFBB-4899-802A-82705D05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D97DDF-A54C-4C1F-B326-68E191850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78D6B5-95E9-41FF-A201-88E4EFEC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46BD9-BD8C-4DDC-A8D3-B8831F4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98B9D-E423-468F-9D08-52C4B2EA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01A0-A7ED-46AC-AF4C-C7F1CED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8F9C00-F15C-434D-966B-A67A25E72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A78C2-E310-4B85-8BF4-1514E7C5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217EC7-3406-43BC-895E-57E87250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3D974-E621-4CD5-9C5A-CE8F588A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2B7F2E-E55B-49F3-832F-5489DF72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BEF2B-0E5E-4A3A-BBD2-C897AB4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D64EC-F3D7-40E1-91EA-E09B0EBE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27BAD-B307-45C7-83E7-8F374D93C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0D8F-DEA1-4D80-B204-A6574010507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080534-19FF-49FE-8B9F-ADDFD976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BE998-596D-4EA5-AF6A-63F550C5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A2B-F264-4F07-8051-08FDA5CD7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700A7-D704-4181-9012-C0E5B9E7D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</a:t>
            </a:r>
            <a:br>
              <a:rPr lang="ru-RU" dirty="0"/>
            </a:br>
            <a:r>
              <a:rPr lang="ru-RU" dirty="0"/>
              <a:t>«гостиничный </a:t>
            </a:r>
            <a:r>
              <a:rPr lang="en-US" dirty="0"/>
              <a:t>back-end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AF647-A758-43FB-9983-0A39F8CD7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 класс</a:t>
            </a:r>
          </a:p>
        </p:txBody>
      </p:sp>
    </p:spTree>
    <p:extLst>
      <p:ext uri="{BB962C8B-B14F-4D97-AF65-F5344CB8AC3E}">
        <p14:creationId xmlns:p14="http://schemas.microsoft.com/office/powerpoint/2010/main" val="19669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36D405-3988-497A-A5D2-F8D952E0C818}"/>
              </a:ext>
            </a:extLst>
          </p:cNvPr>
          <p:cNvSpPr txBox="1"/>
          <p:nvPr/>
        </p:nvSpPr>
        <p:spPr>
          <a:xfrm>
            <a:off x="1561578" y="2044005"/>
            <a:ext cx="9068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Во всех задания практической работы дизайн страниц не имеет большого значения и по сложности ограничен лишь вашим воображением!</a:t>
            </a:r>
          </a:p>
        </p:txBody>
      </p:sp>
    </p:spTree>
    <p:extLst>
      <p:ext uri="{BB962C8B-B14F-4D97-AF65-F5344CB8AC3E}">
        <p14:creationId xmlns:p14="http://schemas.microsoft.com/office/powerpoint/2010/main" val="57859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818AED-AB1B-46D5-A111-58E306E5D496}"/>
              </a:ext>
            </a:extLst>
          </p:cNvPr>
          <p:cNvSpPr txBox="1"/>
          <p:nvPr/>
        </p:nvSpPr>
        <p:spPr>
          <a:xfrm>
            <a:off x="0" y="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1. </a:t>
            </a:r>
            <a:r>
              <a:rPr lang="ru-RU" sz="2800" b="1" dirty="0">
                <a:solidFill>
                  <a:schemeClr val="accent2"/>
                </a:solidFill>
              </a:rPr>
              <a:t>Кто в отеле главный? </a:t>
            </a:r>
            <a:r>
              <a:rPr lang="ru-RU" sz="2800" dirty="0"/>
              <a:t>Гость, конечно же! С них то мы и начнем. Создайте базу данных с гостями, в которых будут отражены следующие параметры: фамилия, имя, отчество, номер телефона, адрес электронной почты (может быть и не указан), дата заезда, дата выезда (можно реализовать через </a:t>
            </a:r>
            <a:r>
              <a:rPr lang="en-US" sz="2800" dirty="0"/>
              <a:t>datetime, </a:t>
            </a:r>
            <a:r>
              <a:rPr lang="ru-RU" sz="2800" dirty="0"/>
              <a:t>можно просто строками). Добавьте несколько записей в базу данных вручную для дальнейших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6453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CD60E-4BF7-4660-A53D-79DC1865AA31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2. </a:t>
            </a:r>
            <a:r>
              <a:rPr lang="ru-RU" sz="2800" b="1" dirty="0">
                <a:solidFill>
                  <a:schemeClr val="accent2"/>
                </a:solidFill>
              </a:rPr>
              <a:t>А вы точно у нас проживаете? </a:t>
            </a:r>
            <a:r>
              <a:rPr lang="ru-RU" sz="2800" dirty="0"/>
              <a:t>Создайте простой интерфейс из поля ввода фамилии и номера телефона и кнопки «проверить». Администратор вводит данные гостя и нажимает проверить. В зависимости от успешности или неуспешности поиска показать две разные страницы. Первая страница с надписью «такой гость проживает в отеле», вторая – с надписью «извините, гость с указанными данными не найден». Поиск, естественно, должен проводиться по базе данных, созданной в задании 1.</a:t>
            </a:r>
          </a:p>
        </p:txBody>
      </p:sp>
    </p:spTree>
    <p:extLst>
      <p:ext uri="{BB962C8B-B14F-4D97-AF65-F5344CB8AC3E}">
        <p14:creationId xmlns:p14="http://schemas.microsoft.com/office/powerpoint/2010/main" val="338708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61709-3A84-4A1D-8FDE-42EA38AE46DE}"/>
              </a:ext>
            </a:extLst>
          </p:cNvPr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3. </a:t>
            </a:r>
            <a:r>
              <a:rPr lang="ru-RU" sz="2800" b="1" dirty="0">
                <a:solidFill>
                  <a:schemeClr val="accent2"/>
                </a:solidFill>
              </a:rPr>
              <a:t>А есть свободные номера на выходные? </a:t>
            </a:r>
            <a:r>
              <a:rPr lang="ru-RU" sz="2800" dirty="0"/>
              <a:t>Создайте интерфейс регистрации гостя. Необходимо считывать все данные, необходимые для базы данных из задания 1. После ввода всех данных пользователь нажимает на кнопку «забронировать», данные добавляются в базу данных, пользователю показывается страница «номер успешно забронирован».</a:t>
            </a:r>
          </a:p>
        </p:txBody>
      </p:sp>
    </p:spTree>
    <p:extLst>
      <p:ext uri="{BB962C8B-B14F-4D97-AF65-F5344CB8AC3E}">
        <p14:creationId xmlns:p14="http://schemas.microsoft.com/office/powerpoint/2010/main" val="317942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9ADBB-31AB-423A-81DF-FEA1B058867F}"/>
              </a:ext>
            </a:extLst>
          </p:cNvPr>
          <p:cNvSpPr txBox="1"/>
          <p:nvPr/>
        </p:nvSpPr>
        <p:spPr>
          <a:xfrm>
            <a:off x="-1" y="0"/>
            <a:ext cx="12192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4. </a:t>
            </a:r>
            <a:r>
              <a:rPr lang="ru-RU" sz="2800" b="1" dirty="0">
                <a:solidFill>
                  <a:schemeClr val="accent2"/>
                </a:solidFill>
              </a:rPr>
              <a:t>Какие номера есть в вашем отеле? </a:t>
            </a:r>
            <a:r>
              <a:rPr lang="ru-RU" sz="2800" dirty="0"/>
              <a:t>Создать базу данных с номерами: каждый номер имеет название (люкс, полулюкс, стандарт, эконом), количество гостей, которые могут в нем проживать, площадь, наличие ванной, наличие балкона (</a:t>
            </a:r>
            <a:r>
              <a:rPr lang="en-US" sz="2800" dirty="0"/>
              <a:t>true/false).</a:t>
            </a:r>
            <a:r>
              <a:rPr lang="ru-RU" sz="2800" dirty="0"/>
              <a:t> Создать вторую базу данных с информацией о занятости номеров каждого типа. У данной таблицы будет лишь два поля: тип номера, количество свободных номеров данного типа.  </a:t>
            </a:r>
          </a:p>
        </p:txBody>
      </p:sp>
    </p:spTree>
    <p:extLst>
      <p:ext uri="{BB962C8B-B14F-4D97-AF65-F5344CB8AC3E}">
        <p14:creationId xmlns:p14="http://schemas.microsoft.com/office/powerpoint/2010/main" val="2595249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Тема Office</vt:lpstr>
      <vt:lpstr>Практическая работа «гостиничный back-end»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«Отельный бизнес»</dc:title>
  <dc:creator>Гоптарь Евгений Андреевич</dc:creator>
  <cp:lastModifiedBy>Гоптарь Евгений Андреевич</cp:lastModifiedBy>
  <cp:revision>16</cp:revision>
  <dcterms:created xsi:type="dcterms:W3CDTF">2024-01-29T16:22:34Z</dcterms:created>
  <dcterms:modified xsi:type="dcterms:W3CDTF">2024-01-29T16:50:31Z</dcterms:modified>
</cp:coreProperties>
</file>