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288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768D1B-3356-4DE6-9A8D-FE93B2506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DAC34FA-8AE0-4BC6-9206-028465441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D47DEB-104F-4C17-839F-A1A160514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7A92-E3F4-4335-A3D5-27BA3E8412C7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80643C-77A6-4318-96FC-F1B787B73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8E9E3D-260D-40F9-8F16-BC173AF7F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577D9-0034-4B5D-8473-B24B5BA80B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740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C9E8FC-1A5F-49E3-8D9F-25254807D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9EC47E-F291-4E5F-8599-044A634AB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0DED6A-D49E-49A5-93BD-85E51995E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7A92-E3F4-4335-A3D5-27BA3E8412C7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FF84B6-485E-41F2-A8FE-7020C7477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419DC1-F887-4B1A-9FB5-3431FE73A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577D9-0034-4B5D-8473-B24B5BA80B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390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907CC34-4F77-4C52-BF80-0F7BB7C96D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B854B8B-6BA9-44BC-A796-B98988ECF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69432D-90CE-4635-AE3E-0C1ABB497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7A92-E3F4-4335-A3D5-27BA3E8412C7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D6A058-1541-4758-AB6D-E2373D112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4BCED7-4EDF-4A52-A5C9-B9D271F17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577D9-0034-4B5D-8473-B24B5BA80B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2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B68035-A7FA-4C11-8C64-C44DD625D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37128A-FA6D-458F-986F-0E7A6A847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B5F363-92F5-46B9-B0A1-8D8380459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7A92-E3F4-4335-A3D5-27BA3E8412C7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EBA661-0D65-4C32-BE8D-6ECDFD7D8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81CDB3-60A0-48B6-AE17-EB33C929F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577D9-0034-4B5D-8473-B24B5BA80B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1573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3A5AB-8354-4B0A-B988-5ACF1B07C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08FA630-D6F0-4D46-B32C-4BB8A5419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ECE9C5-7157-4201-B5C3-BE601EEBF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7A92-E3F4-4335-A3D5-27BA3E8412C7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A895BD-F8D7-45BF-9167-5D7CD85D3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66A05D-C25C-4E1A-B73E-08B232AB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577D9-0034-4B5D-8473-B24B5BA80B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173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6B1CB5-60D4-4E1C-BCE1-067DBB031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11CFFD-B2E3-4E46-919F-1F1ABDC1F5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01D7063-62B3-4105-BE04-DFE43B3F0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1CBBC0F-47B6-4F26-8764-3A637F8B1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7A92-E3F4-4335-A3D5-27BA3E8412C7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3A5142A-F8FA-4A7B-B40D-4F450E47B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49352B-3F18-4ABB-852C-8B84BE2CC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577D9-0034-4B5D-8473-B24B5BA80B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822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DC59AC-9AB4-46CD-92F5-3B27EBFDC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0EBAD8D-9402-49FD-A6F3-03E42C289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DA548FF-7D07-42D1-AB1C-89436C91D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214993C-7864-4D1D-8626-0F60D8CE1E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D335ABD-E36F-4910-8E79-5363209553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ECF45A8-0B91-441A-AF70-7A0DEAAE7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7A92-E3F4-4335-A3D5-27BA3E8412C7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7351700-32FF-4AAC-99F5-EF846B952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2317781-5597-45A3-978D-29FBDCB6B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577D9-0034-4B5D-8473-B24B5BA80B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9925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E0ACEC-96B5-421E-8698-71D08D1BB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3561419-4BCD-4B1B-9073-BAE7687E9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7A92-E3F4-4335-A3D5-27BA3E8412C7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6BAB42B-5E2A-47A6-9A1D-A88D3FC5E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3E9B6FF-7465-492D-8F26-9B61FC222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577D9-0034-4B5D-8473-B24B5BA80B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498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F177CD9-921A-4E62-8760-9FA33D8F1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7A92-E3F4-4335-A3D5-27BA3E8412C7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E9CE71B-CBFB-4B1F-86E2-35A6075C9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C045C9D-9668-4BCE-BE89-7983731E4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577D9-0034-4B5D-8473-B24B5BA80B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991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AFD8DC-43BF-48F1-B676-448F49203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E72499-E3BA-4CEA-B588-48BEF3087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7285921-BC14-44CA-86BE-FA521B5CC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62509F-EDE5-4EBA-9A6E-1DAB3750E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7A92-E3F4-4335-A3D5-27BA3E8412C7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21009C1-1892-4287-AFC9-B50E6F048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3DF2EE2-6AB1-4B73-80C0-3480286DE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577D9-0034-4B5D-8473-B24B5BA80B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0998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9022B8-50D9-411D-B8CA-E4452430C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E39E057-9EDC-4BED-B550-4FF206DE08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9306326-13B1-490A-BBEB-BA4BE2E44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1281F51-708A-4D26-9398-2EBB86168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7A92-E3F4-4335-A3D5-27BA3E8412C7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5FBA09E-039B-4E4F-8B92-93DF06E95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0F187F-DC7F-4CB8-BFD7-FE02486C2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577D9-0034-4B5D-8473-B24B5BA80B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81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C1DA7C-DF31-4CA8-A0A1-829CF1E1B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7F0F41-1890-4FD9-BB72-3803D29AC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4B3CB0-04AB-49B2-9376-F5E1F5DBE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27A92-E3F4-4335-A3D5-27BA3E8412C7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3A904C-B221-4661-A9B1-E1FB39BCA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72AED1-4D09-4FB5-8DFC-B5CD6AD926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577D9-0034-4B5D-8473-B24B5BA80B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991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7FB365-ADD7-4B1C-A5BD-D316C26B60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Шаблонизатор </a:t>
            </a:r>
            <a:r>
              <a:rPr lang="en-US" dirty="0"/>
              <a:t>Jinja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73BDF7F-B09B-4B16-A159-BC7AABC5FD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10 класс</a:t>
            </a:r>
          </a:p>
        </p:txBody>
      </p:sp>
    </p:spTree>
    <p:extLst>
      <p:ext uri="{BB962C8B-B14F-4D97-AF65-F5344CB8AC3E}">
        <p14:creationId xmlns:p14="http://schemas.microsoft.com/office/powerpoint/2010/main" val="2042393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D89433-E412-4282-9048-14A0F6610FAB}"/>
              </a:ext>
            </a:extLst>
          </p:cNvPr>
          <p:cNvSpPr txBox="1"/>
          <p:nvPr/>
        </p:nvSpPr>
        <p:spPr>
          <a:xfrm>
            <a:off x="0" y="0"/>
            <a:ext cx="12192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b="1" dirty="0"/>
              <a:t>Задание 2.</a:t>
            </a:r>
            <a:r>
              <a:rPr lang="en-US" sz="2800" b="1" dirty="0"/>
              <a:t> </a:t>
            </a:r>
            <a:r>
              <a:rPr lang="ru-RU" sz="2800" dirty="0"/>
              <a:t>Дуров верни стену! Ну или хотя бы ленту нормальную в </a:t>
            </a:r>
            <a:r>
              <a:rPr lang="ru-RU" sz="2800" dirty="0" err="1"/>
              <a:t>вк</a:t>
            </a:r>
            <a:r>
              <a:rPr lang="ru-RU" sz="2800" dirty="0"/>
              <a:t>… Сделайте прототип новостной ленты </a:t>
            </a:r>
            <a:r>
              <a:rPr lang="ru-RU" sz="2800" dirty="0" err="1"/>
              <a:t>вконтакте</a:t>
            </a:r>
            <a:r>
              <a:rPr lang="ru-RU" sz="2800" dirty="0"/>
              <a:t>, где с серверной части будет приходить имя автора поста, текст поста, </a:t>
            </a:r>
            <a:r>
              <a:rPr lang="en-US" sz="2800" dirty="0" err="1"/>
              <a:t>url</a:t>
            </a:r>
            <a:r>
              <a:rPr lang="en-US" sz="2800" dirty="0"/>
              <a:t>-</a:t>
            </a:r>
            <a:r>
              <a:rPr lang="ru-RU" sz="2800" dirty="0"/>
              <a:t>адрес картинки и количество лайков. С сервера должно приходить данных как минимум на 4 записи. С помощью </a:t>
            </a:r>
            <a:r>
              <a:rPr lang="en-US" sz="2800" dirty="0"/>
              <a:t>jinja </a:t>
            </a:r>
            <a:r>
              <a:rPr lang="ru-RU" sz="2800" dirty="0"/>
              <a:t>разместите записи вертикально одну под другой.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A5138EA-CB5B-4D88-9987-AC287F511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731" y="2621854"/>
            <a:ext cx="2840538" cy="3978751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A7AFDE1-99A7-419C-87B4-17827FA2B319}"/>
              </a:ext>
            </a:extLst>
          </p:cNvPr>
          <p:cNvSpPr/>
          <p:nvPr/>
        </p:nvSpPr>
        <p:spPr>
          <a:xfrm>
            <a:off x="5047989" y="2724411"/>
            <a:ext cx="983293" cy="1503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FEF163C-2862-4F20-9DCA-201577421B3D}"/>
              </a:ext>
            </a:extLst>
          </p:cNvPr>
          <p:cNvSpPr/>
          <p:nvPr/>
        </p:nvSpPr>
        <p:spPr>
          <a:xfrm>
            <a:off x="4793293" y="2981455"/>
            <a:ext cx="2434225" cy="582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8998F13-4406-446F-B228-072BC9377061}"/>
              </a:ext>
            </a:extLst>
          </p:cNvPr>
          <p:cNvSpPr/>
          <p:nvPr/>
        </p:nvSpPr>
        <p:spPr>
          <a:xfrm>
            <a:off x="4793293" y="3676650"/>
            <a:ext cx="2634641" cy="2611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18E0F87-2317-4418-B279-2A8C1BF064C1}"/>
              </a:ext>
            </a:extLst>
          </p:cNvPr>
          <p:cNvSpPr/>
          <p:nvPr/>
        </p:nvSpPr>
        <p:spPr>
          <a:xfrm>
            <a:off x="4793294" y="6325905"/>
            <a:ext cx="321632" cy="1796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18604BF3-7201-4CBB-9BCD-02130E5F69B1}"/>
              </a:ext>
            </a:extLst>
          </p:cNvPr>
          <p:cNvCxnSpPr/>
          <p:nvPr/>
        </p:nvCxnSpPr>
        <p:spPr>
          <a:xfrm>
            <a:off x="3492500" y="2799567"/>
            <a:ext cx="150606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2029BA7E-5DF8-493F-873F-B659EA4BF877}"/>
              </a:ext>
            </a:extLst>
          </p:cNvPr>
          <p:cNvCxnSpPr>
            <a:cxnSpLocks/>
          </p:cNvCxnSpPr>
          <p:nvPr/>
        </p:nvCxnSpPr>
        <p:spPr>
          <a:xfrm flipH="1">
            <a:off x="7340600" y="3085317"/>
            <a:ext cx="958850" cy="1872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2651378-865D-4EB4-B266-6E55A233AE88}"/>
              </a:ext>
            </a:extLst>
          </p:cNvPr>
          <p:cNvCxnSpPr>
            <a:cxnSpLocks/>
          </p:cNvCxnSpPr>
          <p:nvPr/>
        </p:nvCxnSpPr>
        <p:spPr>
          <a:xfrm flipH="1">
            <a:off x="7516270" y="4743450"/>
            <a:ext cx="853030" cy="50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279E551F-838D-4FE3-AAB7-FA2B8EF06F76}"/>
              </a:ext>
            </a:extLst>
          </p:cNvPr>
          <p:cNvCxnSpPr>
            <a:cxnSpLocks/>
          </p:cNvCxnSpPr>
          <p:nvPr/>
        </p:nvCxnSpPr>
        <p:spPr>
          <a:xfrm>
            <a:off x="3759200" y="6210300"/>
            <a:ext cx="965200" cy="2054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EF3F96A-8CA0-4C50-938C-B85779C03D96}"/>
              </a:ext>
            </a:extLst>
          </p:cNvPr>
          <p:cNvSpPr txBox="1"/>
          <p:nvPr/>
        </p:nvSpPr>
        <p:spPr>
          <a:xfrm>
            <a:off x="2468931" y="2476401"/>
            <a:ext cx="1023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Автор поста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967BB2-42E5-4A99-9CB0-7A6AE56057DD}"/>
              </a:ext>
            </a:extLst>
          </p:cNvPr>
          <p:cNvSpPr txBox="1"/>
          <p:nvPr/>
        </p:nvSpPr>
        <p:spPr>
          <a:xfrm>
            <a:off x="8299450" y="2714016"/>
            <a:ext cx="1023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Текст поста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9999B8-4128-4654-ACCD-2C250B9444AB}"/>
              </a:ext>
            </a:extLst>
          </p:cNvPr>
          <p:cNvSpPr txBox="1"/>
          <p:nvPr/>
        </p:nvSpPr>
        <p:spPr>
          <a:xfrm>
            <a:off x="8402268" y="4558784"/>
            <a:ext cx="1212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Картинка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ABD49F-BEC5-452E-AD5D-4D60332C41A7}"/>
              </a:ext>
            </a:extLst>
          </p:cNvPr>
          <p:cNvSpPr txBox="1"/>
          <p:nvPr/>
        </p:nvSpPr>
        <p:spPr>
          <a:xfrm>
            <a:off x="2786279" y="5797114"/>
            <a:ext cx="102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Лайки</a:t>
            </a:r>
          </a:p>
        </p:txBody>
      </p:sp>
    </p:spTree>
    <p:extLst>
      <p:ext uri="{BB962C8B-B14F-4D97-AF65-F5344CB8AC3E}">
        <p14:creationId xmlns:p14="http://schemas.microsoft.com/office/powerpoint/2010/main" val="2468729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81FE3F-A5BB-440A-BFA7-CA3B288F18C6}"/>
              </a:ext>
            </a:extLst>
          </p:cNvPr>
          <p:cNvSpPr txBox="1"/>
          <p:nvPr/>
        </p:nvSpPr>
        <p:spPr>
          <a:xfrm>
            <a:off x="3707704" y="0"/>
            <a:ext cx="5561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Подготовим проект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8B87CB2-33B6-4104-8255-437A3669C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51" y="973407"/>
            <a:ext cx="3658111" cy="142894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D8CE0C9-1793-4A6F-B934-18CA4D9B4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715" y="2329216"/>
            <a:ext cx="8100715" cy="436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770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826543-370F-4338-80F3-D03B7C096588}"/>
              </a:ext>
            </a:extLst>
          </p:cNvPr>
          <p:cNvSpPr txBox="1"/>
          <p:nvPr/>
        </p:nvSpPr>
        <p:spPr>
          <a:xfrm>
            <a:off x="3169084" y="50104"/>
            <a:ext cx="5974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О других аргументах </a:t>
            </a:r>
            <a:r>
              <a:rPr lang="en-US" sz="3600" b="1" dirty="0"/>
              <a:t>render_template</a:t>
            </a:r>
            <a:endParaRPr lang="ru-RU" sz="3600" b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B65C640-F294-449E-8079-2AFE27774A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09"/>
          <a:stretch/>
        </p:blipFill>
        <p:spPr>
          <a:xfrm>
            <a:off x="164925" y="2009095"/>
            <a:ext cx="8555278" cy="19767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025597-11C8-416A-A67A-4FBD259308D1}"/>
              </a:ext>
            </a:extLst>
          </p:cNvPr>
          <p:cNvSpPr txBox="1"/>
          <p:nvPr/>
        </p:nvSpPr>
        <p:spPr>
          <a:xfrm>
            <a:off x="8974898" y="2397312"/>
            <a:ext cx="2931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Таким образом можно подать любые пары ключ-значение. Получится что-то вроде словаря</a:t>
            </a:r>
          </a:p>
        </p:txBody>
      </p:sp>
    </p:spTree>
    <p:extLst>
      <p:ext uri="{BB962C8B-B14F-4D97-AF65-F5344CB8AC3E}">
        <p14:creationId xmlns:p14="http://schemas.microsoft.com/office/powerpoint/2010/main" val="978845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43960B-16DA-4B73-BCE0-5E0F036273E0}"/>
              </a:ext>
            </a:extLst>
          </p:cNvPr>
          <p:cNvSpPr txBox="1"/>
          <p:nvPr/>
        </p:nvSpPr>
        <p:spPr>
          <a:xfrm>
            <a:off x="1956148" y="0"/>
            <a:ext cx="8279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Кидаем в </a:t>
            </a:r>
            <a:r>
              <a:rPr lang="en-US" sz="3600" b="1" dirty="0"/>
              <a:t>python</a:t>
            </a:r>
            <a:r>
              <a:rPr lang="ru-RU" sz="3600" b="1" dirty="0"/>
              <a:t> – ловим в </a:t>
            </a:r>
            <a:r>
              <a:rPr lang="en-US" sz="3600" b="1" dirty="0"/>
              <a:t>HTML</a:t>
            </a:r>
            <a:endParaRPr lang="ru-RU" sz="36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AE29F6A-3763-4B31-BAEA-893FDB684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58" y="1220714"/>
            <a:ext cx="5467288" cy="48510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92DE26-A093-4511-AB0A-BB2BE30846B2}"/>
              </a:ext>
            </a:extLst>
          </p:cNvPr>
          <p:cNvSpPr txBox="1"/>
          <p:nvPr/>
        </p:nvSpPr>
        <p:spPr>
          <a:xfrm>
            <a:off x="7233780" y="2521059"/>
            <a:ext cx="36513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Просто вывести объект можно с помощью двойных фигурных скобок</a:t>
            </a:r>
          </a:p>
        </p:txBody>
      </p:sp>
    </p:spTree>
    <p:extLst>
      <p:ext uri="{BB962C8B-B14F-4D97-AF65-F5344CB8AC3E}">
        <p14:creationId xmlns:p14="http://schemas.microsoft.com/office/powerpoint/2010/main" val="2543231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1BCB9-56AF-4264-9F92-4E10800552D6}"/>
              </a:ext>
            </a:extLst>
          </p:cNvPr>
          <p:cNvSpPr txBox="1"/>
          <p:nvPr/>
        </p:nvSpPr>
        <p:spPr>
          <a:xfrm>
            <a:off x="4010416" y="0"/>
            <a:ext cx="4171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Циклы в </a:t>
            </a:r>
            <a:r>
              <a:rPr lang="en-US" sz="3600" b="1" dirty="0"/>
              <a:t>HTML</a:t>
            </a:r>
            <a:endParaRPr lang="ru-RU" sz="36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917D478-C379-46D1-83DB-5E1951E872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44" b="17034"/>
          <a:stretch/>
        </p:blipFill>
        <p:spPr>
          <a:xfrm>
            <a:off x="194153" y="831703"/>
            <a:ext cx="5223252" cy="278205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9A0CF8B-D61B-41B9-8FC8-A75573ED8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266" y="1368077"/>
            <a:ext cx="3858163" cy="186716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357D507-F504-4527-A532-FB5A4363A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153" y="3902325"/>
            <a:ext cx="7554379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29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1BCB9-56AF-4264-9F92-4E10800552D6}"/>
              </a:ext>
            </a:extLst>
          </p:cNvPr>
          <p:cNvSpPr txBox="1"/>
          <p:nvPr/>
        </p:nvSpPr>
        <p:spPr>
          <a:xfrm>
            <a:off x="4010416" y="0"/>
            <a:ext cx="4171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Циклы в </a:t>
            </a:r>
            <a:r>
              <a:rPr lang="en-US" sz="3600" b="1" dirty="0"/>
              <a:t>HTML</a:t>
            </a:r>
            <a:endParaRPr lang="ru-RU" sz="3600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6671F35-5B73-460F-9EB6-1951CA7E5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92" y="1018076"/>
            <a:ext cx="7382905" cy="266737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6CD568F-C9A7-4A09-8CA6-FC330CB0E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839" y="3932576"/>
            <a:ext cx="3694791" cy="236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166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D3EE06-F8ED-4416-AB7E-A968B5184DA1}"/>
              </a:ext>
            </a:extLst>
          </p:cNvPr>
          <p:cNvSpPr txBox="1"/>
          <p:nvPr/>
        </p:nvSpPr>
        <p:spPr>
          <a:xfrm>
            <a:off x="4010416" y="0"/>
            <a:ext cx="4171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Условия в </a:t>
            </a:r>
            <a:r>
              <a:rPr lang="en-US" sz="3600" b="1" dirty="0"/>
              <a:t>HTML</a:t>
            </a:r>
            <a:endParaRPr lang="ru-RU" sz="36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4AC3514-07FB-4E7B-87F6-6B07E9308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003" y="1766654"/>
            <a:ext cx="4105848" cy="332468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06F9FCB-1604-4AF3-ABCB-14B4867FA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21" y="1726328"/>
            <a:ext cx="5184128" cy="340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125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D3EE06-F8ED-4416-AB7E-A968B5184DA1}"/>
              </a:ext>
            </a:extLst>
          </p:cNvPr>
          <p:cNvSpPr txBox="1"/>
          <p:nvPr/>
        </p:nvSpPr>
        <p:spPr>
          <a:xfrm>
            <a:off x="4010416" y="0"/>
            <a:ext cx="4171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Условия в </a:t>
            </a:r>
            <a:r>
              <a:rPr lang="en-US" sz="3600" b="1" dirty="0"/>
              <a:t>HTML</a:t>
            </a:r>
            <a:endParaRPr lang="ru-RU" sz="3600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33273B5-9888-421C-BBE0-5C7C6F5E8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289" y="1076460"/>
            <a:ext cx="4363059" cy="554432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239CE38-454D-4FFA-8426-A4BAF9E7E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73" y="1172332"/>
            <a:ext cx="6173061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274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6AC838-5D32-493D-B179-505AB4EFA95D}"/>
              </a:ext>
            </a:extLst>
          </p:cNvPr>
          <p:cNvSpPr txBox="1"/>
          <p:nvPr/>
        </p:nvSpPr>
        <p:spPr>
          <a:xfrm>
            <a:off x="0" y="0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b="1" dirty="0"/>
              <a:t>Задание 1. </a:t>
            </a:r>
            <a:r>
              <a:rPr lang="ru-RU" sz="2800" dirty="0"/>
              <a:t>Теперь мы можем делать действительно много карточек товаров… даже очень много. Создайте страницу на которой будет создаваться 100 карточек товаров. В качестве информации на карточке нужно вывести «Товар № …».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834CBA6-3080-43A1-812E-D377DA909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760" y="2212839"/>
            <a:ext cx="4397911" cy="41629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CEBFB2-EE68-447B-9B0B-CD97A1E04A09}"/>
              </a:ext>
            </a:extLst>
          </p:cNvPr>
          <p:cNvSpPr txBox="1"/>
          <p:nvPr/>
        </p:nvSpPr>
        <p:spPr>
          <a:xfrm>
            <a:off x="7070942" y="2546008"/>
            <a:ext cx="346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цикл на 50 повторений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921093-7BB0-4D7B-8947-C2BE8DAA4F81}"/>
              </a:ext>
            </a:extLst>
          </p:cNvPr>
          <p:cNvSpPr txBox="1"/>
          <p:nvPr/>
        </p:nvSpPr>
        <p:spPr>
          <a:xfrm>
            <a:off x="7070941" y="3460800"/>
            <a:ext cx="346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повторять пару из двух карточек</a:t>
            </a:r>
          </a:p>
        </p:txBody>
      </p:sp>
    </p:spTree>
    <p:extLst>
      <p:ext uri="{BB962C8B-B14F-4D97-AF65-F5344CB8AC3E}">
        <p14:creationId xmlns:p14="http://schemas.microsoft.com/office/powerpoint/2010/main" val="8914758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167</Words>
  <Application>Microsoft Office PowerPoint</Application>
  <PresentationFormat>Широкоэкранный</PresentationFormat>
  <Paragraphs>19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Times New Roman</vt:lpstr>
      <vt:lpstr>Тема Office</vt:lpstr>
      <vt:lpstr>Шаблонизатор Jinja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Шаблонизатор Jinja</dc:title>
  <dc:creator>Гоптарь Евгений Андреевич</dc:creator>
  <cp:lastModifiedBy>Гоптарь Евгений Андреевич</cp:lastModifiedBy>
  <cp:revision>33</cp:revision>
  <dcterms:created xsi:type="dcterms:W3CDTF">2024-02-12T17:33:51Z</dcterms:created>
  <dcterms:modified xsi:type="dcterms:W3CDTF">2024-02-12T18:48:52Z</dcterms:modified>
</cp:coreProperties>
</file>