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76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9AC8B-2C3B-76E6-23CF-455C759FB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271B81-6541-2A2D-585A-68A07F2A2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4C3E1-12D1-C72F-3059-C211423E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77EBD-46BD-911F-25D3-7D45322D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393454-D847-60F1-F0D3-C788A5B3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46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2531D-8F56-03B0-928B-6E562CADB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AAF236-49D6-69B3-3489-98056034F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862DE-ADD2-B706-39C2-56F1A1C5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468C0C-79C9-0FFB-6FBA-F3B0DB3E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E372BE-4D4A-FED5-3F95-38F99C2FD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15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92B37C-E4A1-E03F-38E3-5500A6A62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9507DF-EB68-5F44-800C-200699A3C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649903-1684-C294-35B9-C8137431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6BB599-7596-84FC-49A8-55703411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A3C566-8EF0-18E9-DC17-B59CF70AE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37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742137-330A-88D8-974F-5E72F777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77995-4F20-2CA7-45BF-06CF56D8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440B69-8405-B8D2-E5F4-7A6E24CD4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DF199-381C-393F-4066-682F1961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0159C0-F4C8-9BA3-19DC-BDC5D468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9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AE34A-7972-9BA3-33C9-B375F0F8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684590-5C9A-4F5C-AD2D-D76F6AB5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FDC093-D181-0127-9744-392E42A6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5638B-63DA-1B4B-2BED-AD8E5A01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1EF143-696F-E556-1860-AD2FAC3DD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30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3A5E7F-D530-31F5-8305-743639B1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55DF4A-AD8A-9D68-431D-C4E7FCE69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EF69AF-A92B-12AD-3C0F-020E3042D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A6D251-D6E3-FB16-AAF9-2596F47E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3962F8-068A-7F62-E16A-2F714D2D3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75BBFC-4E37-1DB3-9FB4-058CA24C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21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18AFF-2D46-0DD4-0FAC-220D3F5C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B172D9-A2C5-5E7F-6F51-20CEE4057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83C3C1-CB9F-1764-443B-73FD9B1DC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C65D5D-0AEB-7142-B625-2BB3C4155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4D82A2-9BAF-1BEF-6E6A-4B62EE274D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DACD483-1D83-AE40-7F1F-6D0347C3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67AC32-B094-38D5-2559-88FA1D1E2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4A5EDC-B9F1-E724-C2B9-353059C6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5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D047FB-92D9-9814-49D3-257A02C2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103876-CB0D-ECC0-5068-9AF7EE31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F91EAA-8041-F52C-BE51-D86EF831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0D95E17-1C68-2AAE-E9BE-DDD5B1C1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1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3FD5E8E-B294-1335-8732-46C97F81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A3A91B-4FB8-43C8-8246-73AAAD039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030540-6539-4D36-2F37-8AB52215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87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F32CB-DD4B-93E8-BF36-256CDBFF1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9142B5-AE95-F755-F99C-0802EAF5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CA9C3F-B3E9-0156-0E2D-EB0CDFB9B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E6D6EB-5280-FD46-FD79-08F12BE1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37EEB2-6FE9-3667-C10B-1A35B7BB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4F63D-5128-E514-AF2C-7D97AAC5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92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AA048-65D3-FAA5-E90D-3D0C57F9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9B83535-8ED7-2DAF-6ECA-11E8FB5E2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774A65-AD1D-DB6C-D627-EDB6531DD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50B8ED-40E5-EF94-4D9D-E2D2EED6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6E1CAB-47CB-D464-CFED-D287E87A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498806-5050-37A9-51C9-1456CDD57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41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C39A15-542A-EF94-AEE9-B41242CF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E278D9-E971-F746-8CFC-8936CB08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EB4256-63BD-8C1D-858F-8FFFD2815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07D04-01D4-C442-ACBB-173B028D4054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91A89E-A32A-5F28-C804-40E2A7B70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EA7231-BBF3-1B98-DE1B-3D54CF045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415AB-F2EA-984A-9829-3A0CABC3AE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2EC7B4-0AF7-89D7-99F7-15C17452E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работа 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yQt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18F08C4-21B5-151D-6F42-4E963E195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10-11 класс</a:t>
            </a:r>
          </a:p>
        </p:txBody>
      </p:sp>
    </p:spTree>
    <p:extLst>
      <p:ext uri="{BB962C8B-B14F-4D97-AF65-F5344CB8AC3E}">
        <p14:creationId xmlns:p14="http://schemas.microsoft.com/office/powerpoint/2010/main" val="397016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F3076-D11D-C6D7-9F1B-5FF9E8A6C7E6}"/>
              </a:ext>
            </a:extLst>
          </p:cNvPr>
          <p:cNvSpPr txBox="1"/>
          <p:nvPr/>
        </p:nvSpPr>
        <p:spPr>
          <a:xfrm>
            <a:off x="0" y="0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Разработайте функционирующее приложение «Светофор» для обучения дошкольников принципам работы светофора. При нажатии на каждый из сигналов светофора он должен загораться. При повторном нажатии – выключаться. Кнопки «Включить» и «Выключить» включают и, соответственно, выключают сразу все лампочки светофора.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C3EA6F-1880-FE5D-8D31-ECBAA587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67970"/>
            <a:ext cx="7772400" cy="4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218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58</Words>
  <Application>Microsoft Macintosh PowerPoint</Application>
  <PresentationFormat>Широкоэкранный</PresentationFormat>
  <Paragraphs>3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Тема Office</vt:lpstr>
      <vt:lpstr>Практическая работа PyQt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PyQt</dc:title>
  <dc:creator>Евгений Гоптарь</dc:creator>
  <cp:lastModifiedBy>Евгений Гоптарь</cp:lastModifiedBy>
  <cp:revision>1</cp:revision>
  <dcterms:created xsi:type="dcterms:W3CDTF">2024-04-15T06:56:15Z</dcterms:created>
  <dcterms:modified xsi:type="dcterms:W3CDTF">2024-04-15T07:01:08Z</dcterms:modified>
</cp:coreProperties>
</file>