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hkSaDkoZ8hKR/VsYNBadsW/I6W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0d0499b1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0d0499b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0d0499b1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0d0499b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0d0499b1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0d0499b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e5594feb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7e5594fe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9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30.png"/><Relationship Id="rId5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HTML + CSS </a:t>
            </a:r>
            <a:br>
              <a:rPr lang="en-US"/>
            </a:b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10 it инд.проект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338137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&lt;div&gt;…..</a:t>
            </a:r>
            <a:br>
              <a:rPr lang="en-US"/>
            </a:br>
            <a:r>
              <a:rPr lang="en-US"/>
              <a:t>          &lt;div&gt;</a:t>
            </a:r>
            <a:br>
              <a:rPr lang="en-US"/>
            </a:br>
            <a:r>
              <a:rPr lang="en-US"/>
              <a:t>           …………</a:t>
            </a:r>
            <a:br>
              <a:rPr lang="en-US"/>
            </a:br>
            <a:r>
              <a:rPr lang="en-US"/>
              <a:t>          &lt;/div&gt;</a:t>
            </a:r>
            <a:br>
              <a:rPr lang="en-US"/>
            </a:br>
            <a:r>
              <a:rPr lang="en-US"/>
              <a:t>&lt;/div&gt;</a:t>
            </a:r>
            <a:endParaRPr/>
          </a:p>
        </p:txBody>
      </p:sp>
      <p:pic>
        <p:nvPicPr>
          <p:cNvPr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 id="142" name="Google Shape;1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9887" y="349251"/>
            <a:ext cx="4064000" cy="610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 id="143" name="Google Shape;143;p1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13" y="3429000"/>
            <a:ext cx="7602308" cy="302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Добавить атрибутов в class=“container”</a:t>
            </a:r>
            <a:endParaRPr/>
          </a:p>
        </p:txBody>
      </p:sp>
      <p:pic>
        <p:nvPicPr>
          <p:cNvPr descr="Изображение выглядит как текст, Шрифт, снимок экрана&#10;&#10;Автоматически созданное описание" id="149" name="Google Shape;14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637" y="1690688"/>
            <a:ext cx="5059363" cy="2437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838200" y="1531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accent2"/>
                </a:solidFill>
              </a:rPr>
              <a:t>Flex</a:t>
            </a:r>
            <a:endParaRPr sz="5400">
              <a:solidFill>
                <a:schemeClr val="accent2"/>
              </a:solidFill>
            </a:endParaRPr>
          </a:p>
        </p:txBody>
      </p:sp>
      <p:pic>
        <p:nvPicPr>
          <p:cNvPr descr="Изображение выглядит как снимок экрана, линия, диаграмма, текст&#10;&#10;Автоматически созданное описание" id="155" name="Google Shape;155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157" y="1690688"/>
            <a:ext cx="985936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type="title"/>
          </p:nvPr>
        </p:nvSpPr>
        <p:spPr>
          <a:xfrm>
            <a:off x="1184804" y="1531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Расположение относительно главной оси</a:t>
            </a:r>
            <a:endParaRPr/>
          </a:p>
        </p:txBody>
      </p:sp>
      <p:pic>
        <p:nvPicPr>
          <p:cNvPr descr="Изображение выглядит как снимок экрана, текст&#10;&#10;Автоматически созданное описание" id="161" name="Google Shape;161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4804" y="1690688"/>
            <a:ext cx="2192867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текст&#10;&#10;Автоматически созданное описание" id="162" name="Google Shape;16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9925" y="1690688"/>
            <a:ext cx="70612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, Шрифт, снимок экрана, линия&#10;&#10;Автоматически созданное описание" id="163" name="Google Shape;16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7671" y="4760514"/>
            <a:ext cx="3698164" cy="81359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 txBox="1"/>
          <p:nvPr/>
        </p:nvSpPr>
        <p:spPr>
          <a:xfrm>
            <a:off x="7126200" y="4109825"/>
            <a:ext cx="5097300" cy="1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50">
                <a:solidFill>
                  <a:schemeClr val="dk1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b="1" lang="en-US" sz="1500">
                <a:solidFill>
                  <a:srgbClr val="188038"/>
                </a:solidFill>
                <a:highlight>
                  <a:srgbClr val="444654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endParaRPr b="1" sz="1500">
              <a:solidFill>
                <a:srgbClr val="188038"/>
              </a:solidFill>
              <a:highlight>
                <a:srgbClr val="44465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-US" sz="1050">
                <a:solidFill>
                  <a:srgbClr val="D1D5DB"/>
                </a:solidFill>
                <a:highlight>
                  <a:srgbClr val="444654"/>
                </a:highlight>
                <a:latin typeface="Courier New"/>
                <a:ea typeface="Courier New"/>
                <a:cs typeface="Courier New"/>
                <a:sym typeface="Courier New"/>
              </a:rPr>
              <a:t>display: flex;</a:t>
            </a:r>
            <a:r>
              <a:rPr lang="en-US" sz="12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 - Определяет контейнер как flex-контейнер, который позволяет управлять дочерними элементами с использованием flex-свойств.</a:t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F307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474663" y="-2996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Изображение выглядит как текст, снимок экрана, Шрифт&#10;&#10;Автоматически созданное описание" id="170" name="Google Shape;170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1" y="813921"/>
            <a:ext cx="7112000" cy="410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, Шрифт, снимок экрана&#10;&#10;Автоматически созданное описание" id="171" name="Google Shape;17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999" y="135731"/>
            <a:ext cx="34290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, Шрифт, снимок экрана&#10;&#10;Автоматически созданное описание" id="172" name="Google Shape;17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1999" y="2078831"/>
            <a:ext cx="3429000" cy="299845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/>
          <p:nvPr/>
        </p:nvSpPr>
        <p:spPr>
          <a:xfrm>
            <a:off x="8110537" y="5142261"/>
            <a:ext cx="41910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*для flexblock2 и flexblock3 скопировать атрибуты из flexblock1 </a:t>
            </a:r>
            <a:endParaRPr/>
          </a:p>
        </p:txBody>
      </p:sp>
      <p:pic>
        <p:nvPicPr>
          <p:cNvPr descr="Изображение выглядит как текст, снимок экрана, Шрифт&#10;&#10;Автоматически созданное описание" id="174" name="Google Shape;17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5333151"/>
            <a:ext cx="7686675" cy="1411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0d0499b14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80d0499b14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0d0499b14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80d0499b14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0d0499b14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80d0499b14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type="title"/>
          </p:nvPr>
        </p:nvSpPr>
        <p:spPr>
          <a:xfrm>
            <a:off x="838200" y="39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accent2"/>
                </a:solidFill>
              </a:rPr>
              <a:t>Grid</a:t>
            </a:r>
            <a:endParaRPr sz="5400">
              <a:solidFill>
                <a:schemeClr val="accent2"/>
              </a:solidFill>
            </a:endParaRPr>
          </a:p>
        </p:txBody>
      </p:sp>
      <p:pic>
        <p:nvPicPr>
          <p:cNvPr descr="Изображение выглядит как текст, красный, Графика, снимок экрана&#10;&#10;Автоматически созданное описание" id="198" name="Google Shape;19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3650" y="1490759"/>
            <a:ext cx="7784700" cy="4700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838200" y="0"/>
            <a:ext cx="10515600" cy="689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Разметка </a:t>
            </a:r>
            <a:r>
              <a:rPr lang="en-US">
                <a:solidFill>
                  <a:schemeClr val="accent2"/>
                </a:solidFill>
              </a:rPr>
              <a:t>Grid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descr="Изображение выглядит как снимок экрана, текст, число, дисплей&#10;&#10;Автоматически созданное описание" id="204" name="Google Shape;20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17" y="689769"/>
            <a:ext cx="5379758" cy="59332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, снимок экрана, программное обеспечение, дисплей&#10;&#10;Автоматически созданное описание" id="205" name="Google Shape;2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1522" y="804069"/>
            <a:ext cx="6405261" cy="547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2065750" y="1146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Теги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1902913" y="1700365"/>
            <a:ext cx="28569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&lt;p&gt;&lt;/p&gt;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&lt;h1-6&gt;&lt;/h—6&gt;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&lt;div&gt;&lt;/div&gt;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7177415" y="392662"/>
            <a:ext cx="29488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Разметка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7022924" y="1577949"/>
            <a:ext cx="28569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      Flex</a:t>
            </a:r>
            <a:endParaRPr b="0" sz="4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7715249" y="196849"/>
            <a:ext cx="40100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Атрибуты css grid</a:t>
            </a:r>
            <a:endParaRPr/>
          </a:p>
        </p:txBody>
      </p:sp>
      <p:pic>
        <p:nvPicPr>
          <p:cNvPr descr="Изображение выглядит как текст, снимок экрана&#10;&#10;Автоматически созданное описание" id="211" name="Google Shape;21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536" y="196849"/>
            <a:ext cx="7108239" cy="59742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, снимок экрана, Шрифт&#10;&#10;Автоматически созданное описание" id="212" name="Google Shape;21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0256" y="1751012"/>
            <a:ext cx="4651744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, Шрифт, снимок экрана, дизайн&#10;&#10;Автоматически созданное описание" id="213" name="Google Shape;21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2511" y="3513138"/>
            <a:ext cx="2095500" cy="1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>
            <p:ph type="title"/>
          </p:nvPr>
        </p:nvSpPr>
        <p:spPr>
          <a:xfrm>
            <a:off x="0" y="-1920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Пример использования разметки</a:t>
            </a:r>
            <a:endParaRPr/>
          </a:p>
        </p:txBody>
      </p:sp>
      <p:pic>
        <p:nvPicPr>
          <p:cNvPr descr="Изображение выглядит как текст, снимок экрана, программное обеспечение, число&#10;&#10;Автоматически созданное описание" id="219" name="Google Shape;219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3293" y="1253331"/>
            <a:ext cx="799106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43451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Html-</a:t>
            </a:r>
            <a:r>
              <a:rPr lang="en-US"/>
              <a:t>разметка</a:t>
            </a:r>
            <a:endParaRPr/>
          </a:p>
        </p:txBody>
      </p:sp>
      <p:pic>
        <p:nvPicPr>
          <p:cNvPr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 id="225" name="Google Shape;22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6636" y="1704976"/>
            <a:ext cx="7198651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4757340" y="-93072"/>
            <a:ext cx="267731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accent2"/>
                </a:solidFill>
              </a:rPr>
              <a:t>css</a:t>
            </a:r>
            <a:endParaRPr sz="6000">
              <a:solidFill>
                <a:schemeClr val="accent2"/>
              </a:solidFill>
            </a:endParaRPr>
          </a:p>
        </p:txBody>
      </p:sp>
      <p:pic>
        <p:nvPicPr>
          <p:cNvPr descr="Изображение выглядит как текст, снимок экрана, программное обеспечение, Операционная система&#10;&#10;Автоматически созданное описание" id="231" name="Google Shape;23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446" y="257835"/>
            <a:ext cx="3682642" cy="63423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, Шрифт, снимок экрана, дизайн&#10;&#10;Автоматически созданное описание" id="232" name="Google Shape;23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6407" y="943770"/>
            <a:ext cx="2928937" cy="14014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, Шрифт, снимок экрана, дизайн&#10;&#10;Автоматически созданное описание" id="233" name="Google Shape;23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6407" y="2719311"/>
            <a:ext cx="2928936" cy="349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e5594feb1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7e5594feb1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0" y="313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Текст</a:t>
            </a:r>
            <a:endParaRPr/>
          </a:p>
        </p:txBody>
      </p:sp>
      <p:pic>
        <p:nvPicPr>
          <p:cNvPr descr="Изображение выглядит как текст, снимок экрана, Шрифт&#10;&#10;Автоматически созданное описание" id="99" name="Google Shape;99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5440" y="1348978"/>
            <a:ext cx="8641120" cy="5143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ourier New"/>
              <a:buNone/>
            </a:pPr>
            <a:r>
              <a:rPr b="1" i="0"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b="0" i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Текст</a:t>
            </a:r>
            <a:r>
              <a:rPr b="1" i="0"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descr="Изображение выглядит как текст, снимок экрана, Шрифт&#10;&#10;Автоматически созданное описание" id="105" name="Google Shape;10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7396"/>
            <a:ext cx="10515600" cy="4347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1.Используйте тег &lt;p&gt;&lt;/p&gt;</a:t>
            </a:r>
            <a:br>
              <a:rPr lang="en-US"/>
            </a:br>
            <a:r>
              <a:rPr lang="en-US"/>
              <a:t>2.Подключите css файл 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3.Добавьте атрибуты css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descr="Изображение выглядит как текст, снимок экрана, Шрифт&#10;&#10;Автоматически созданное описание" id="111" name="Google Shape;11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92" y="2486024"/>
            <a:ext cx="7292758" cy="3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3810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Как сделать</a:t>
            </a:r>
            <a:endParaRPr/>
          </a:p>
        </p:txBody>
      </p:sp>
      <p:pic>
        <p:nvPicPr>
          <p:cNvPr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 id="117" name="Google Shape;11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36451"/>
            <a:ext cx="8362950" cy="3348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, снимок экрана, Шрифт, число&#10;&#10;Автоматически созданное описание" id="118" name="Google Shape;1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8505" y="3970845"/>
            <a:ext cx="4672457" cy="2570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128587" y="-126206"/>
            <a:ext cx="30508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Заголовки</a:t>
            </a:r>
            <a:endParaRPr/>
          </a:p>
        </p:txBody>
      </p:sp>
      <p:pic>
        <p:nvPicPr>
          <p:cNvPr descr="Изображение выглядит как текст, электроника, снимок экрана, дисплей&#10;&#10;Автоматически созданное описание" id="124" name="Google Shape;12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0825" y="265111"/>
            <a:ext cx="6368827" cy="605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ourier New"/>
              <a:buNone/>
            </a:pPr>
            <a:r>
              <a:rPr b="1" i="0"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0" i="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Заголовок первого уровня</a:t>
            </a:r>
            <a:r>
              <a:rPr b="1" i="0"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descr="Изображение выглядит как текст, снимок экрана, программное обеспечение, Шрифт&#10;&#10;Автоматически созданное описание" id="130" name="Google Shape;13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204" y="1690688"/>
            <a:ext cx="7005592" cy="4741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Контейнер </a:t>
            </a:r>
            <a:r>
              <a:rPr lang="en-US">
                <a:solidFill>
                  <a:schemeClr val="accent2"/>
                </a:solidFill>
              </a:rPr>
              <a:t>&lt;div&gt; &lt;/div&gt;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descr="Изображение выглядит как текст, снимок экрана, Шрифт&#10;&#10;Автоматически созданное описание" id="136" name="Google Shape;13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0850" y="2248694"/>
            <a:ext cx="62103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2023-09-12T21:07:45Z</dcterms:created>
  <dc:creator>дмитрий малевин</dc:creator>
</cp:coreProperties>
</file>