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5" r:id="rId9"/>
    <p:sldId id="266" r:id="rId10"/>
    <p:sldId id="269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6"/>
  </p:normalViewPr>
  <p:slideViewPr>
    <p:cSldViewPr snapToGrid="0">
      <p:cViewPr>
        <p:scale>
          <a:sx n="150" d="100"/>
          <a:sy n="150" d="100"/>
        </p:scale>
        <p:origin x="28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DA099-92BB-6C88-86B4-C2B9F90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B7113-04B7-A6EA-EDDE-D853A1667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4F10A-EAC2-D42D-1E7A-89242BF3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4FAAB2-1D0E-AA98-04AF-8E124150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405DD-FEE8-725B-9A64-E80CBD1F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8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81B01-F99D-9704-4451-EC514F3A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FBF24A-9C24-DAB9-F824-CABC0830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4806D-614D-6DDC-A632-5088DBD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D9B07-8C86-9727-79B5-BE348667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4E0613-C34B-8E25-77CC-A8FD43B0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3F8946-8959-2C91-905D-DC5F94EB9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65D099-E6DF-EA2C-47CD-E72E8A84F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05A4CE-71FF-4690-C69D-D78A2101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3DEB8-2B20-8188-33E3-162BDDCB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C8BB3-A89E-FF72-3980-B12672BE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8E08D-BAA1-9A6C-FA77-92E1C7E2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928FD-E50D-6C9A-9083-6E10C8B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968CE-C36D-1AFD-BCC3-59D7430D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58E8E6-AD84-76DB-E9EE-792DF864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838EF-E77E-231B-59CE-1964E909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2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2B4A6-09BD-6AD8-D7BD-614D3169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5E27AE-D3ED-BFC6-753A-56A7F070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DC877-6375-C3A2-5600-0FE388F6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4DC65-2A1B-4EB4-C9E2-338BA92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01309-5D40-1CA8-446B-FC543F49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75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CB72-18A2-AAB0-A512-839AA3B4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98D69-851B-ADF0-FD94-4531BFD8E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754B67-088C-FE49-C3F2-493B672B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B9B915-2DFB-F72C-68B6-924E03D7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0B56E0-70C0-4D68-F40F-52DAFF3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D573B5-C49F-BAFA-AA2F-F911D85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7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B253C-BE37-EA49-6F8E-0A9CF202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A50F93-60AA-62B0-7635-7934BDBDA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7F7A04-2E40-BB44-F646-795E0FD2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539D1E-EFEA-9F19-F9A0-ABF3155A7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3CA18D-71EF-C87E-2034-1E6B53364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6701F0-565B-9271-C2A5-D76D2F29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FA903B-4739-E499-D921-D1948CE7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C8A69C-1802-8C12-6832-9205623D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0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E06A9-A4A5-0135-0A66-5C623AE6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D4D17C-4623-6D5D-EF35-97911F7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844F64-7DF5-42E9-B705-211029A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604A96-A13E-DADC-6128-572502DA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41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A88FE2-B64E-51CF-A096-FD1F835A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0DAEEB-3713-3DBF-6693-4AD7BE2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86D371-9261-149B-7148-A7BE6C5D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3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81F31-2039-9414-88AD-B185FFCF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14063-F271-7166-1596-4C64CF78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F042DC-125E-B475-8AA4-D2631F5C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C7C6DC-B4A5-6D72-4CA1-EAB2B2F3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A08AD-529A-DA2C-4F4A-F796F1B3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98FBA8-A8A2-5F90-C45E-B04E520B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4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D0C3-6A2A-6537-E168-3E811324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74FBCA-50FB-E7CD-7E75-ABB32FAF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92DCBC-B9FC-1E13-AB31-1064CA09F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A89B0-340D-A53C-3008-87EF9467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927CA2-2B83-A102-E443-7AAC276F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F8624-9A5F-1186-3A85-22B96879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8BEAA-F209-72D5-A64E-A0D30B6B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2C24C6-2E0B-324C-CC66-B243518F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5473F-A3AD-1094-5536-2F2106846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673C-1D2E-534C-AA3A-1BFD531D354D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FE8EB-3EDA-239A-F1A5-C41EB99BB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947DF-54B0-B6E0-710C-4414428D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53C8-21AA-F144-9B0D-86074B20A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9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2CE6B-3259-7C48-1825-53DDEF311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CC85D2-439B-6602-3657-4B77214D8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класс</a:t>
            </a:r>
          </a:p>
        </p:txBody>
      </p:sp>
    </p:spTree>
    <p:extLst>
      <p:ext uri="{BB962C8B-B14F-4D97-AF65-F5344CB8AC3E}">
        <p14:creationId xmlns:p14="http://schemas.microsoft.com/office/powerpoint/2010/main" val="425461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526E6-B819-441F-8B0E-07001268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2" y="212853"/>
            <a:ext cx="7849695" cy="25721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23A619-4C31-4076-812D-739F96AB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07" y="3085882"/>
            <a:ext cx="795448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19EEB-C2D0-4CFE-BD2A-7EF9864806C7}"/>
              </a:ext>
            </a:extLst>
          </p:cNvPr>
          <p:cNvSpPr txBox="1"/>
          <p:nvPr/>
        </p:nvSpPr>
        <p:spPr>
          <a:xfrm>
            <a:off x="2698750" y="0"/>
            <a:ext cx="67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Мы и до </a:t>
            </a:r>
            <a:r>
              <a:rPr lang="en-US" sz="3600" b="1" dirty="0"/>
              <a:t>CSS</a:t>
            </a:r>
            <a:r>
              <a:rPr lang="ru-RU" sz="3600" b="1" dirty="0"/>
              <a:t> дотянемся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B1DBED-2AB2-4B87-BE41-567604E2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6" y="817324"/>
            <a:ext cx="8621328" cy="34199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9206FD-8EA6-473A-B393-D76B22FA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35" y="4609980"/>
            <a:ext cx="3458058" cy="17147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1AD34A-3D3E-4CCE-8F8F-78D39C2D1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37" y="4628910"/>
            <a:ext cx="5802914" cy="17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59F7-606D-42A3-85FE-0EB41D8E3583}"/>
              </a:ext>
            </a:extLst>
          </p:cNvPr>
          <p:cNvSpPr txBox="1"/>
          <p:nvPr/>
        </p:nvSpPr>
        <p:spPr>
          <a:xfrm>
            <a:off x="0" y="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2. </a:t>
            </a:r>
            <a:r>
              <a:rPr lang="ru-RU" sz="2800" dirty="0"/>
              <a:t>Создайте браузерную игру «Убегающий квадрат». После нажатия мышкой по квадрату он телепортируется в случайные координаты. И меняет цвет после каждого нажатия (использовать не менее трех цветов, выбор цветов можно сделать не случайным).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841646-E73A-4EF6-9FE3-8A7925D6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322" y="1837850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Math.random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() * 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max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-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min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) +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min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6695E-AB26-43B8-82C4-6A8D3853F63B}"/>
              </a:ext>
            </a:extLst>
          </p:cNvPr>
          <p:cNvSpPr txBox="1"/>
          <p:nvPr/>
        </p:nvSpPr>
        <p:spPr>
          <a:xfrm>
            <a:off x="93663" y="1837850"/>
            <a:ext cx="6219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Подсказка по рандому: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F778D-6FF9-4799-98FC-4EDB9AA0D787}"/>
              </a:ext>
            </a:extLst>
          </p:cNvPr>
          <p:cNvSpPr txBox="1"/>
          <p:nvPr/>
        </p:nvSpPr>
        <p:spPr>
          <a:xfrm>
            <a:off x="93663" y="2582625"/>
            <a:ext cx="6219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Подсказка по координатам: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E141E0-5C97-452C-B5D9-0FB1D242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72" y="2582625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position: absolute;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top: …; left: …;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C7A095-5384-4BFA-A4B5-F811524A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3240358"/>
            <a:ext cx="6219824" cy="33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58E8B-DCED-4E4B-BD43-64AE322A0653}"/>
              </a:ext>
            </a:extLst>
          </p:cNvPr>
          <p:cNvSpPr txBox="1"/>
          <p:nvPr/>
        </p:nvSpPr>
        <p:spPr>
          <a:xfrm>
            <a:off x="0" y="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3. </a:t>
            </a:r>
            <a:r>
              <a:rPr lang="ru-RU" sz="2800" dirty="0"/>
              <a:t>Повторите макет сайта. Каждый пункт меню после нажатия мышкой один раз меняет цвет на серый и текст дополняется фразой «добавлен в корзину». После повторного нажатия карточка товара возвращается в исходное состояние.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C45B59-A967-4294-AD80-163A26F4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2054463"/>
            <a:ext cx="8883650" cy="47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174F4-673D-18BC-D227-48C6658D1775}"/>
              </a:ext>
            </a:extLst>
          </p:cNvPr>
          <p:cNvSpPr txBox="1"/>
          <p:nvPr/>
        </p:nvSpPr>
        <p:spPr>
          <a:xfrm>
            <a:off x="3458737" y="0"/>
            <a:ext cx="52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 слов о языке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D48D6F62-5D78-604D-5023-B76EB0D6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8" y="1809028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3AA1A1-ECE3-4E14-B1B1-24A42BCF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50" y="1527413"/>
            <a:ext cx="7622013" cy="44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1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85929-BA40-332C-57A5-EC3790FCBB25}"/>
              </a:ext>
            </a:extLst>
          </p:cNvPr>
          <p:cNvSpPr txBox="1"/>
          <p:nvPr/>
        </p:nvSpPr>
        <p:spPr>
          <a:xfrm>
            <a:off x="2499732" y="0"/>
            <a:ext cx="719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подключения скрипта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1E4E7B-04E4-CE91-9DF8-C6B05797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31"/>
          <a:stretch/>
        </p:blipFill>
        <p:spPr>
          <a:xfrm>
            <a:off x="191430" y="970961"/>
            <a:ext cx="4793166" cy="4202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7EF92-311F-1763-35A5-A23FAED6A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23"/>
          <a:stretch/>
        </p:blipFill>
        <p:spPr>
          <a:xfrm>
            <a:off x="5566317" y="1475861"/>
            <a:ext cx="6231673" cy="319260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33760FC-D809-4B89-B653-845E4924D19F}"/>
              </a:ext>
            </a:extLst>
          </p:cNvPr>
          <p:cNvCxnSpPr>
            <a:cxnSpLocks/>
          </p:cNvCxnSpPr>
          <p:nvPr/>
        </p:nvCxnSpPr>
        <p:spPr>
          <a:xfrm flipV="1">
            <a:off x="10541000" y="3105150"/>
            <a:ext cx="158750" cy="6223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0BE013-14FA-49CE-8E39-C1D1C860F2FE}"/>
              </a:ext>
            </a:extLst>
          </p:cNvPr>
          <p:cNvSpPr txBox="1"/>
          <p:nvPr/>
        </p:nvSpPr>
        <p:spPr>
          <a:xfrm>
            <a:off x="9804400" y="3727450"/>
            <a:ext cx="138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defer</a:t>
            </a:r>
            <a:endParaRPr lang="ru-RU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1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12C7C-DCB1-2953-9BF6-585F4105B131}"/>
              </a:ext>
            </a:extLst>
          </p:cNvPr>
          <p:cNvSpPr txBox="1"/>
          <p:nvPr/>
        </p:nvSpPr>
        <p:spPr>
          <a:xfrm>
            <a:off x="3776547" y="0"/>
            <a:ext cx="463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тладка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093101-C8FC-7D5E-470D-B851FA6D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39" y="1675878"/>
            <a:ext cx="7061200" cy="3581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28DDB-584F-4242-9825-9DCDCE7C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0" y="1523207"/>
            <a:ext cx="456311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9B273-A910-EB4C-56DA-E5950E95FE43}"/>
              </a:ext>
            </a:extLst>
          </p:cNvPr>
          <p:cNvSpPr txBox="1"/>
          <p:nvPr/>
        </p:nvSpPr>
        <p:spPr>
          <a:xfrm>
            <a:off x="3380678" y="0"/>
            <a:ext cx="543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Алерты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DE176F-E6C7-338D-F3DF-127B18FA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255"/>
            <a:ext cx="7772400" cy="28133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249FE7-7AF3-4853-0433-E324716C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75" y="2616291"/>
            <a:ext cx="7772400" cy="41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D2EF8-6C6D-DB4D-3455-778AB58DF1CA}"/>
              </a:ext>
            </a:extLst>
          </p:cNvPr>
          <p:cNvSpPr txBox="1"/>
          <p:nvPr/>
        </p:nvSpPr>
        <p:spPr>
          <a:xfrm>
            <a:off x="-62630" y="0"/>
            <a:ext cx="1220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D</a:t>
            </a:r>
            <a:r>
              <a:rPr lang="en-US" sz="3600" b="1" dirty="0"/>
              <a:t>OM-</a:t>
            </a:r>
            <a:r>
              <a:rPr lang="ru-RU" sz="3600" b="1" dirty="0"/>
              <a:t>дерево страницы (</a:t>
            </a:r>
            <a:r>
              <a:rPr lang="en-US" sz="3600" b="1" dirty="0"/>
              <a:t>Document Object Model</a:t>
            </a:r>
            <a:r>
              <a:rPr lang="ru-RU" sz="3600" b="1" dirty="0"/>
              <a:t>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14123F5-8C46-491F-85F0-1B3043425DE2}"/>
              </a:ext>
            </a:extLst>
          </p:cNvPr>
          <p:cNvSpPr/>
          <p:nvPr/>
        </p:nvSpPr>
        <p:spPr>
          <a:xfrm>
            <a:off x="696934" y="1361351"/>
            <a:ext cx="260541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document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3454AEE-6C78-4DE4-BFE3-314BD8B9F4B4}"/>
              </a:ext>
            </a:extLst>
          </p:cNvPr>
          <p:cNvSpPr/>
          <p:nvPr/>
        </p:nvSpPr>
        <p:spPr>
          <a:xfrm>
            <a:off x="696933" y="2398140"/>
            <a:ext cx="260541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html</a:t>
            </a:r>
            <a:endParaRPr lang="ru-RU" sz="28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F0E5A8-063B-40E1-AB35-A2D749D3A4D1}"/>
              </a:ext>
            </a:extLst>
          </p:cNvPr>
          <p:cNvSpPr/>
          <p:nvPr/>
        </p:nvSpPr>
        <p:spPr>
          <a:xfrm>
            <a:off x="133263" y="3700732"/>
            <a:ext cx="1977026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head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781ABDA-72AD-4337-BA01-FB017866E636}"/>
              </a:ext>
            </a:extLst>
          </p:cNvPr>
          <p:cNvSpPr/>
          <p:nvPr/>
        </p:nvSpPr>
        <p:spPr>
          <a:xfrm>
            <a:off x="3478994" y="3716192"/>
            <a:ext cx="1977026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body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53638B2-B2E7-40C4-86D7-17CDBE46E524}"/>
              </a:ext>
            </a:extLst>
          </p:cNvPr>
          <p:cNvSpPr/>
          <p:nvPr/>
        </p:nvSpPr>
        <p:spPr>
          <a:xfrm>
            <a:off x="133263" y="4867712"/>
            <a:ext cx="1977026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title</a:t>
            </a:r>
            <a:endParaRPr lang="ru-RU" sz="28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1B4F669-6B56-4272-800B-581C95C7C2C0}"/>
              </a:ext>
            </a:extLst>
          </p:cNvPr>
          <p:cNvSpPr/>
          <p:nvPr/>
        </p:nvSpPr>
        <p:spPr>
          <a:xfrm>
            <a:off x="2691311" y="4883173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h1</a:t>
            </a:r>
            <a:endParaRPr lang="ru-RU" sz="28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242AB9C-1CA4-4DFB-9421-07D922CF51B2}"/>
              </a:ext>
            </a:extLst>
          </p:cNvPr>
          <p:cNvSpPr/>
          <p:nvPr/>
        </p:nvSpPr>
        <p:spPr>
          <a:xfrm>
            <a:off x="4729714" y="4885422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</a:t>
            </a:r>
            <a:endParaRPr lang="ru-RU" sz="28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68F8C83-BB5B-4F76-B24F-AAFE91B68679}"/>
              </a:ext>
            </a:extLst>
          </p:cNvPr>
          <p:cNvSpPr/>
          <p:nvPr/>
        </p:nvSpPr>
        <p:spPr>
          <a:xfrm>
            <a:off x="3679677" y="6068849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h2</a:t>
            </a:r>
            <a:endParaRPr lang="ru-RU" sz="28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1198D71-BD11-4F29-9A99-CF76520FF41C}"/>
              </a:ext>
            </a:extLst>
          </p:cNvPr>
          <p:cNvSpPr/>
          <p:nvPr/>
        </p:nvSpPr>
        <p:spPr>
          <a:xfrm>
            <a:off x="5733543" y="6068848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  <a:endParaRPr lang="ru-RU" sz="28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5549C01-8AAE-466A-BAFF-A98471B91A63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1999640" y="1933046"/>
            <a:ext cx="1" cy="4650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525F4F9-0E57-4871-9D6E-A55801797D65}"/>
              </a:ext>
            </a:extLst>
          </p:cNvPr>
          <p:cNvCxnSpPr>
            <a:cxnSpLocks/>
          </p:cNvCxnSpPr>
          <p:nvPr/>
        </p:nvCxnSpPr>
        <p:spPr>
          <a:xfrm flipH="1">
            <a:off x="1999640" y="2953604"/>
            <a:ext cx="1" cy="4652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950D9AE-3B04-4A3D-B92E-7D68D1438FB6}"/>
              </a:ext>
            </a:extLst>
          </p:cNvPr>
          <p:cNvCxnSpPr>
            <a:cxnSpLocks/>
          </p:cNvCxnSpPr>
          <p:nvPr/>
        </p:nvCxnSpPr>
        <p:spPr>
          <a:xfrm>
            <a:off x="1121776" y="3434929"/>
            <a:ext cx="1" cy="268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EA7B4D2-BD59-40F4-8EE5-CBC9938CBCDF}"/>
              </a:ext>
            </a:extLst>
          </p:cNvPr>
          <p:cNvCxnSpPr>
            <a:cxnSpLocks/>
          </p:cNvCxnSpPr>
          <p:nvPr/>
        </p:nvCxnSpPr>
        <p:spPr>
          <a:xfrm>
            <a:off x="4435997" y="3411662"/>
            <a:ext cx="0" cy="2996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84658B4-2540-4B7F-9033-3995C6C1D824}"/>
              </a:ext>
            </a:extLst>
          </p:cNvPr>
          <p:cNvCxnSpPr>
            <a:cxnSpLocks/>
          </p:cNvCxnSpPr>
          <p:nvPr/>
        </p:nvCxnSpPr>
        <p:spPr>
          <a:xfrm flipH="1">
            <a:off x="1103315" y="3432385"/>
            <a:ext cx="33326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264FEF0-B569-4D3A-A723-2220A08D64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121776" y="4272427"/>
            <a:ext cx="0" cy="5952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F25C503-8F75-4B60-BB04-3519C8272620}"/>
              </a:ext>
            </a:extLst>
          </p:cNvPr>
          <p:cNvCxnSpPr>
            <a:cxnSpLocks/>
          </p:cNvCxnSpPr>
          <p:nvPr/>
        </p:nvCxnSpPr>
        <p:spPr>
          <a:xfrm flipH="1">
            <a:off x="4435996" y="4247095"/>
            <a:ext cx="1" cy="4652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A9F85BD-2D08-460B-B29A-BBC543E518E7}"/>
              </a:ext>
            </a:extLst>
          </p:cNvPr>
          <p:cNvCxnSpPr>
            <a:cxnSpLocks/>
          </p:cNvCxnSpPr>
          <p:nvPr/>
        </p:nvCxnSpPr>
        <p:spPr>
          <a:xfrm>
            <a:off x="3370642" y="4707534"/>
            <a:ext cx="0" cy="268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90F24C0-A618-4A89-8855-17761DF23048}"/>
              </a:ext>
            </a:extLst>
          </p:cNvPr>
          <p:cNvCxnSpPr>
            <a:cxnSpLocks/>
          </p:cNvCxnSpPr>
          <p:nvPr/>
        </p:nvCxnSpPr>
        <p:spPr>
          <a:xfrm>
            <a:off x="5424508" y="4712296"/>
            <a:ext cx="1" cy="268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83238A3-D6C5-41BD-B683-E23AE8FEA5A1}"/>
              </a:ext>
            </a:extLst>
          </p:cNvPr>
          <p:cNvCxnSpPr>
            <a:cxnSpLocks/>
          </p:cNvCxnSpPr>
          <p:nvPr/>
        </p:nvCxnSpPr>
        <p:spPr>
          <a:xfrm flipH="1">
            <a:off x="3370642" y="4725876"/>
            <a:ext cx="20734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06E23DA7-6952-4349-A04A-50952F48C027}"/>
              </a:ext>
            </a:extLst>
          </p:cNvPr>
          <p:cNvGrpSpPr/>
          <p:nvPr/>
        </p:nvGrpSpPr>
        <p:grpSpPr>
          <a:xfrm>
            <a:off x="4359009" y="5388672"/>
            <a:ext cx="2073474" cy="733547"/>
            <a:chOff x="4943665" y="5017611"/>
            <a:chExt cx="2073474" cy="733547"/>
          </a:xfrm>
        </p:grpSpPr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CFB7DEA8-8C5A-4ECC-BF97-D6C9D581F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019" y="5017611"/>
              <a:ext cx="1" cy="4652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3A0D4047-EA2D-4646-8EC9-E8E49CF7762F}"/>
                </a:ext>
              </a:extLst>
            </p:cNvPr>
            <p:cNvCxnSpPr>
              <a:cxnSpLocks/>
            </p:cNvCxnSpPr>
            <p:nvPr/>
          </p:nvCxnSpPr>
          <p:spPr>
            <a:xfrm>
              <a:off x="4943665" y="5478050"/>
              <a:ext cx="0" cy="2683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46AAB45E-F7B6-46EF-A59B-3335079C1C90}"/>
                </a:ext>
              </a:extLst>
            </p:cNvPr>
            <p:cNvCxnSpPr>
              <a:cxnSpLocks/>
            </p:cNvCxnSpPr>
            <p:nvPr/>
          </p:nvCxnSpPr>
          <p:spPr>
            <a:xfrm>
              <a:off x="6997531" y="5482812"/>
              <a:ext cx="1" cy="2683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C237294A-9C25-4AC1-B291-4C09F2246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665" y="5496392"/>
              <a:ext cx="20734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C81FEE3-29DD-4EDA-8C6D-25536DDE4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29"/>
          <a:stretch/>
        </p:blipFill>
        <p:spPr>
          <a:xfrm>
            <a:off x="6521373" y="1124845"/>
            <a:ext cx="535999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0E9E7-7C54-43E1-8CB4-F85666FCF1BD}"/>
              </a:ext>
            </a:extLst>
          </p:cNvPr>
          <p:cNvSpPr txBox="1"/>
          <p:nvPr/>
        </p:nvSpPr>
        <p:spPr>
          <a:xfrm>
            <a:off x="3038475" y="0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Связь между </a:t>
            </a:r>
            <a:r>
              <a:rPr lang="en-US" sz="3600" b="1" dirty="0"/>
              <a:t>HTML</a:t>
            </a:r>
            <a:r>
              <a:rPr lang="ru-RU" sz="3600" b="1" dirty="0"/>
              <a:t> и </a:t>
            </a:r>
            <a:r>
              <a:rPr lang="en-US" sz="3600" b="1" dirty="0"/>
              <a:t>JS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1FD845-5E25-4B76-95F3-8916E078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526" y="4337123"/>
            <a:ext cx="7400333" cy="20289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74EE82-AF93-47CC-923C-6FD29BF9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2" y="1082511"/>
            <a:ext cx="4986646" cy="26494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ECEFB-D5BB-499A-B775-0C7E34FF9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5410"/>
            <a:ext cx="519185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EB30F-CE31-4B5B-9D5E-F7B5F310BF75}"/>
              </a:ext>
            </a:extLst>
          </p:cNvPr>
          <p:cNvSpPr txBox="1"/>
          <p:nvPr/>
        </p:nvSpPr>
        <p:spPr>
          <a:xfrm>
            <a:off x="2911475" y="0"/>
            <a:ext cx="636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Подписка на события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D422A0-5A5E-4F1E-A316-28EB70C8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1131804"/>
            <a:ext cx="8392696" cy="11907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B357CA-2799-44CB-B29D-82B19A210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9" y="3031961"/>
            <a:ext cx="5210902" cy="23434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7348AE-7AA5-488C-89BB-A6AD736E5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01" y="3722619"/>
            <a:ext cx="52966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0E46D-A164-4F1B-82CC-862D1C17F9E3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1. </a:t>
            </a:r>
            <a:r>
              <a:rPr lang="ru-RU" sz="2800" dirty="0"/>
              <a:t>Создайте простой кликер, который будет считать количество нажатий.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ADB753-211B-4A12-8FAA-BEF813DC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" y="1022040"/>
            <a:ext cx="6830378" cy="44202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098F0-4B29-444F-AB70-10442C13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316" y="1022041"/>
            <a:ext cx="482032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1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172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Тема Office</vt:lpstr>
      <vt:lpstr>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Евгений Гоптарь</dc:creator>
  <cp:lastModifiedBy>Гоптарь Евгений Андреевич</cp:lastModifiedBy>
  <cp:revision>53</cp:revision>
  <dcterms:created xsi:type="dcterms:W3CDTF">2023-10-16T22:03:56Z</dcterms:created>
  <dcterms:modified xsi:type="dcterms:W3CDTF">2023-10-17T21:38:59Z</dcterms:modified>
</cp:coreProperties>
</file>