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2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66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953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55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98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74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57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5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87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5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3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3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DE69-87E3-4C6A-86C4-86595B1153FA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72E8B2-EB02-457D-859A-1E6AE7F53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E01C90-FFF6-87B3-6745-4F56A24A46E1}"/>
              </a:ext>
            </a:extLst>
          </p:cNvPr>
          <p:cNvSpPr txBox="1"/>
          <p:nvPr/>
        </p:nvSpPr>
        <p:spPr>
          <a:xfrm>
            <a:off x="1320845" y="5329473"/>
            <a:ext cx="95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Проект «Аудиоредактор от 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DmitryO325</a:t>
            </a:r>
            <a:r>
              <a:rPr lang="ru-RU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71D83-0BC6-4047-F8B8-9F2023A4E54C}"/>
              </a:ext>
            </a:extLst>
          </p:cNvPr>
          <p:cNvSpPr txBox="1"/>
          <p:nvPr/>
        </p:nvSpPr>
        <p:spPr>
          <a:xfrm>
            <a:off x="4680739" y="6179127"/>
            <a:ext cx="283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Автор: Дмитрий Оберемок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F315AF-FB55-B5BA-9C9E-62663CD9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12" y="27546"/>
            <a:ext cx="5977832" cy="4710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5ACC8A-3289-34FF-404F-9DD2A3A5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42" y="231004"/>
            <a:ext cx="5402994" cy="43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330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8EF8B3-FA14-B61B-8A5F-68ADC111F6B0}"/>
              </a:ext>
            </a:extLst>
          </p:cNvPr>
          <p:cNvSpPr txBox="1"/>
          <p:nvPr/>
        </p:nvSpPr>
        <p:spPr>
          <a:xfrm>
            <a:off x="4347765" y="169682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Реализация: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08089-117B-2580-69EC-6F1FC49A644E}"/>
              </a:ext>
            </a:extLst>
          </p:cNvPr>
          <p:cNvSpPr txBox="1"/>
          <p:nvPr/>
        </p:nvSpPr>
        <p:spPr>
          <a:xfrm>
            <a:off x="1870363" y="1249923"/>
            <a:ext cx="8451273" cy="507831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В проекте имеется 7 программных файлов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py</a:t>
            </a:r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каждый из которых отвечает за определённые функции;</a:t>
            </a:r>
          </a:p>
          <a:p>
            <a:pPr algn="ctr"/>
            <a:endParaRPr lang="ru-RU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Имеется 2 файла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py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полностью отвечающие за графический интерфейс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;</a:t>
            </a:r>
            <a:endParaRPr lang="ru-RU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Присутствует 2 итоговых файла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.exe — </a:t>
            </a:r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проигрыватель и редактор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;</a:t>
            </a:r>
          </a:p>
          <a:p>
            <a:pPr algn="ctr"/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Присутствует база данных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sqlite</a:t>
            </a:r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отвечающая за работу с плейлистами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;</a:t>
            </a:r>
          </a:p>
          <a:p>
            <a:pPr algn="ctr"/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Реализован файл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.csv, </a:t>
            </a:r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отвечающий за хранение текстовых данных на русском и английском языках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;</a:t>
            </a:r>
            <a:endParaRPr lang="ru-RU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Есть файл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.md, </a:t>
            </a:r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описывающий нюансы работы программы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;</a:t>
            </a:r>
          </a:p>
          <a:p>
            <a:pPr algn="ctr"/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И наконец</a:t>
            </a:r>
            <a:r>
              <a:rPr lang="ru-RU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имеется </a:t>
            </a:r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 файла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.txt, </a:t>
            </a:r>
            <a:r>
              <a:rPr lang="ru-RU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отвечающие за настройки и подключение сторонних библиотек.</a:t>
            </a:r>
          </a:p>
        </p:txBody>
      </p:sp>
    </p:spTree>
    <p:extLst>
      <p:ext uri="{BB962C8B-B14F-4D97-AF65-F5344CB8AC3E}">
        <p14:creationId xmlns:p14="http://schemas.microsoft.com/office/powerpoint/2010/main" val="1118299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F00CF-1D4A-B096-EE7D-2CDF0A06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50219"/>
            <a:ext cx="10945091" cy="66898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Использованные сторонние библиотеки: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AFAA0-EB0D-F6D5-5ED5-B4446EBD3767}"/>
              </a:ext>
            </a:extLst>
          </p:cNvPr>
          <p:cNvSpPr txBox="1"/>
          <p:nvPr/>
        </p:nvSpPr>
        <p:spPr>
          <a:xfrm>
            <a:off x="3092612" y="1366981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</a:t>
            </a:r>
            <a:r>
              <a:rPr lang="en-US" dirty="0"/>
              <a:t>PyQt5 — </a:t>
            </a:r>
            <a:r>
              <a:rPr lang="ru-RU" dirty="0"/>
              <a:t>создание графического интерфейса</a:t>
            </a:r>
            <a:r>
              <a:rPr lang="en-US" dirty="0"/>
              <a:t>;</a:t>
            </a:r>
          </a:p>
          <a:p>
            <a:r>
              <a:rPr lang="en-US" dirty="0"/>
              <a:t>2. </a:t>
            </a:r>
            <a:r>
              <a:rPr lang="en-US" dirty="0" err="1"/>
              <a:t>PyAudio</a:t>
            </a:r>
            <a:r>
              <a:rPr lang="en-US" dirty="0"/>
              <a:t> — </a:t>
            </a:r>
            <a:r>
              <a:rPr lang="ru-RU" dirty="0"/>
              <a:t>работа</a:t>
            </a:r>
            <a:r>
              <a:rPr lang="en-US" dirty="0"/>
              <a:t> </a:t>
            </a:r>
            <a:r>
              <a:rPr lang="ru-RU" dirty="0"/>
              <a:t>со звуком.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7F1F5-BB15-03F9-614A-FE5CBA85E523}"/>
              </a:ext>
            </a:extLst>
          </p:cNvPr>
          <p:cNvSpPr txBox="1"/>
          <p:nvPr/>
        </p:nvSpPr>
        <p:spPr>
          <a:xfrm>
            <a:off x="1445488" y="2364293"/>
            <a:ext cx="9301019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Помимо этого, были использованы многие встроенные модули языка</a:t>
            </a:r>
            <a:r>
              <a:rPr lang="en-US" dirty="0"/>
              <a:t> Python:</a:t>
            </a:r>
          </a:p>
          <a:p>
            <a:r>
              <a:rPr lang="en-US" dirty="0"/>
              <a:t>1.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2. sys</a:t>
            </a:r>
          </a:p>
          <a:p>
            <a:r>
              <a:rPr lang="en-US" dirty="0"/>
              <a:t>3. datetime</a:t>
            </a:r>
          </a:p>
          <a:p>
            <a:r>
              <a:rPr lang="en-US" dirty="0"/>
              <a:t>4. sqlite3</a:t>
            </a:r>
          </a:p>
          <a:p>
            <a:r>
              <a:rPr lang="en-US" dirty="0"/>
              <a:t>5. random</a:t>
            </a:r>
          </a:p>
          <a:p>
            <a:r>
              <a:rPr lang="en-US" dirty="0"/>
              <a:t>6. wave</a:t>
            </a:r>
          </a:p>
          <a:p>
            <a:r>
              <a:rPr lang="en-US" dirty="0"/>
              <a:t>7. struct</a:t>
            </a:r>
          </a:p>
          <a:p>
            <a:r>
              <a:rPr lang="en-US" dirty="0"/>
              <a:t>8. </a:t>
            </a:r>
            <a:r>
              <a:rPr lang="en-US" dirty="0" err="1"/>
              <a:t>shutil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C7FF9-2D02-C0FB-3E83-2467696C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458" y="116109"/>
            <a:ext cx="3503075" cy="668981"/>
          </a:xfrm>
        </p:spPr>
        <p:txBody>
          <a:bodyPr/>
          <a:lstStyle/>
          <a:p>
            <a:r>
              <a:rPr lang="ru-RU" dirty="0"/>
              <a:t>Что дальше?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3BB98-2487-D1BC-F026-3C45113ED42B}"/>
              </a:ext>
            </a:extLst>
          </p:cNvPr>
          <p:cNvSpPr txBox="1"/>
          <p:nvPr/>
        </p:nvSpPr>
        <p:spPr>
          <a:xfrm>
            <a:off x="1408540" y="914398"/>
            <a:ext cx="9374909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Какие функции можно ещё реализовать в этой программе?</a:t>
            </a:r>
          </a:p>
          <a:p>
            <a:pPr algn="just"/>
            <a:r>
              <a:rPr lang="ru-RU" sz="1600" dirty="0"/>
              <a:t> </a:t>
            </a:r>
          </a:p>
          <a:p>
            <a:pPr algn="just"/>
            <a:r>
              <a:rPr lang="ru-RU" sz="1600" dirty="0"/>
              <a:t>Самая очевидная — это:</a:t>
            </a:r>
          </a:p>
          <a:p>
            <a:pPr marL="342900" indent="-342900" algn="just">
              <a:buAutoNum type="arabicPeriod"/>
            </a:pPr>
            <a:r>
              <a:rPr lang="ru-RU" sz="1600" dirty="0"/>
              <a:t>Работа с другими форматами аудиофайлов;</a:t>
            </a:r>
          </a:p>
          <a:p>
            <a:pPr marL="342900" indent="-342900" algn="just">
              <a:buAutoNum type="arabicPeriod"/>
            </a:pPr>
            <a:endParaRPr lang="ru-RU" sz="1600" dirty="0"/>
          </a:p>
          <a:p>
            <a:pPr algn="just"/>
            <a:r>
              <a:rPr lang="ru-RU" sz="1600" dirty="0"/>
              <a:t>Помимо этого я планирую реализовать:</a:t>
            </a:r>
          </a:p>
          <a:p>
            <a:pPr algn="just"/>
            <a:r>
              <a:rPr lang="ru-RU" sz="1600" dirty="0"/>
              <a:t>2. Возможность настраивать горячие клавиши (в данный момент они привязаны к определённым функциям, также хочу заметить, что работает только английская раскладка)</a:t>
            </a:r>
            <a:r>
              <a:rPr lang="en-US" sz="1600" dirty="0"/>
              <a:t>;</a:t>
            </a:r>
            <a:endParaRPr lang="ru-RU" sz="1600" dirty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3</a:t>
            </a:r>
            <a:r>
              <a:rPr lang="en-US" sz="1600" dirty="0"/>
              <a:t>. </a:t>
            </a:r>
            <a:r>
              <a:rPr lang="ru-RU" sz="1600" dirty="0"/>
              <a:t>Полноценную работу ползунка (сейчас он работает только при перетаскивании, при нажатии на определённую область слайдера — нет)</a:t>
            </a:r>
            <a:r>
              <a:rPr lang="en-US" sz="1600" dirty="0"/>
              <a:t>;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4. Возможность менять местами аудиофайлы в плейлисте (в данный момент невозможно)</a:t>
            </a:r>
            <a:r>
              <a:rPr lang="en-US" sz="1600" dirty="0"/>
              <a:t>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5. </a:t>
            </a:r>
            <a:r>
              <a:rPr lang="ru-RU" sz="1600" dirty="0"/>
              <a:t>Выделение проигрываемой аудиозаписи в плейлисте</a:t>
            </a:r>
            <a:r>
              <a:rPr lang="en-US" sz="1600" dirty="0"/>
              <a:t> (</a:t>
            </a:r>
            <a:r>
              <a:rPr lang="ru-RU" sz="1600" dirty="0"/>
              <a:t>в настоящее время отсутствует)</a:t>
            </a:r>
            <a:r>
              <a:rPr lang="en-US" sz="1600" dirty="0"/>
              <a:t>;</a:t>
            </a:r>
          </a:p>
          <a:p>
            <a:pPr algn="just"/>
            <a:endParaRPr lang="en-US" sz="1600" dirty="0"/>
          </a:p>
          <a:p>
            <a:pPr algn="just"/>
            <a:r>
              <a:rPr lang="ru-RU" sz="1600" dirty="0"/>
              <a:t>6. Больше возможностей у редактора</a:t>
            </a:r>
            <a:r>
              <a:rPr lang="en-US" sz="1600" dirty="0"/>
              <a:t>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7. </a:t>
            </a:r>
            <a:r>
              <a:rPr lang="ru-RU" sz="1600" dirty="0"/>
              <a:t>И ещё много других мелочей)</a:t>
            </a:r>
          </a:p>
        </p:txBody>
      </p:sp>
    </p:spTree>
    <p:extLst>
      <p:ext uri="{BB962C8B-B14F-4D97-AF65-F5344CB8AC3E}">
        <p14:creationId xmlns:p14="http://schemas.microsoft.com/office/powerpoint/2010/main" val="2249428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0DE6F-62DC-54D9-D9EF-1C6360D7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135" y="2788555"/>
            <a:ext cx="8139730" cy="128089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Наконец, приступим к просмотру самой программы)</a:t>
            </a:r>
          </a:p>
        </p:txBody>
      </p:sp>
    </p:spTree>
    <p:extLst>
      <p:ext uri="{BB962C8B-B14F-4D97-AF65-F5344CB8AC3E}">
        <p14:creationId xmlns:p14="http://schemas.microsoft.com/office/powerpoint/2010/main" val="1710000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DA98B2-E928-0FDA-453F-4C86B66F1472}"/>
              </a:ext>
            </a:extLst>
          </p:cNvPr>
          <p:cNvSpPr txBox="1"/>
          <p:nvPr/>
        </p:nvSpPr>
        <p:spPr>
          <a:xfrm>
            <a:off x="1431636" y="1443566"/>
            <a:ext cx="9194799" cy="26161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Введение: </a:t>
            </a:r>
            <a:endParaRPr lang="en-US" sz="4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Программа «Аудиоредактор от 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DmitryO</a:t>
            </a:r>
            <a:r>
              <a:rPr lang="ru-RU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325» позволяет быстро включить музыку формата 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.wav</a:t>
            </a:r>
            <a:r>
              <a:rPr lang="ru-RU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для прослушивания, а также открывает дополнительные возможности для её редактирования, которые будут понятны любому пользователю.</a:t>
            </a:r>
            <a:endParaRPr lang="ru-RU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4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6EBCA-489A-7FED-DF94-EA671FAE07BF}"/>
              </a:ext>
            </a:extLst>
          </p:cNvPr>
          <p:cNvSpPr txBox="1"/>
          <p:nvPr/>
        </p:nvSpPr>
        <p:spPr>
          <a:xfrm>
            <a:off x="535709" y="1859339"/>
            <a:ext cx="5985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Цели проекта:</a:t>
            </a:r>
          </a:p>
          <a:p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Создать аудиопроигрыватель для прослушивания</a:t>
            </a:r>
            <a:r>
              <a:rPr lang="en-US" dirty="0"/>
              <a:t> </a:t>
            </a:r>
            <a:r>
              <a:rPr lang="ru-RU" dirty="0"/>
              <a:t>различных аудиофайлов, возможности их управления, например, постановка на паузу или изменение скорости проигрывания;</a:t>
            </a:r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/>
              <a:t>Создать аудиоредактор для изменения аудиофайлов, который будет понятен обычному человеку.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46F8D4-0A78-85D3-DB96-B5E86E5B7DA0}"/>
              </a:ext>
            </a:extLst>
          </p:cNvPr>
          <p:cNvCxnSpPr>
            <a:cxnSpLocks/>
          </p:cNvCxnSpPr>
          <p:nvPr/>
        </p:nvCxnSpPr>
        <p:spPr>
          <a:xfrm flipV="1">
            <a:off x="4544291" y="1524000"/>
            <a:ext cx="2549236" cy="7573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34ACDFF-8FD0-DFA5-3386-BA91E02B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242" y="55419"/>
            <a:ext cx="4288270" cy="33735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0849EB-383C-5FC2-38A4-AF3E0C86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241" y="3554928"/>
            <a:ext cx="3931831" cy="313932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42577D4-1E44-340F-E01E-A081AF3FBFED}"/>
              </a:ext>
            </a:extLst>
          </p:cNvPr>
          <p:cNvCxnSpPr>
            <a:cxnSpLocks/>
          </p:cNvCxnSpPr>
          <p:nvPr/>
        </p:nvCxnSpPr>
        <p:spPr>
          <a:xfrm>
            <a:off x="4449703" y="5107903"/>
            <a:ext cx="2738412" cy="4248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72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B7500-B39A-1D18-93A6-F4C31273E2F7}"/>
              </a:ext>
            </a:extLst>
          </p:cNvPr>
          <p:cNvSpPr txBox="1"/>
          <p:nvPr/>
        </p:nvSpPr>
        <p:spPr>
          <a:xfrm>
            <a:off x="948597" y="2321004"/>
            <a:ext cx="102948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Что умеет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1150773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6ADB-A982-3862-AD21-E1BE5F65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63" y="88401"/>
            <a:ext cx="11905673" cy="128089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24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1. Осуществлять основные функции с аудиофайлом формата </a:t>
            </a:r>
            <a:r>
              <a:rPr lang="en-US" sz="24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.wav</a:t>
            </a:r>
            <a:r>
              <a:rPr lang="ru-RU" sz="24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: воспроизводить, ставить на паузу, перематывать, включать заново, изменять громкость и скорость проигрывания</a:t>
            </a:r>
            <a:br>
              <a:rPr lang="ru-RU" sz="24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endParaRPr lang="ru-RU" sz="2400" b="1" i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754032-9C5C-E171-7F74-0EFB9CC4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2" y="4883620"/>
            <a:ext cx="7516274" cy="1524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FE251C-F162-3913-5CBC-32510EDF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11" y="2181051"/>
            <a:ext cx="2591162" cy="24958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8C05DA-4E40-A496-0F2D-DAA79BA261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096000" y="2596251"/>
            <a:ext cx="3050489" cy="16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B53C9-EB34-0F9B-EB4C-877EBA8C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88401"/>
            <a:ext cx="8911687" cy="1176981"/>
          </a:xfr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/>
              <a:t>2. Создавать и сохранять плейлисты на основе базы данных </a:t>
            </a:r>
            <a:r>
              <a:rPr lang="en-US" dirty="0"/>
              <a:t>.</a:t>
            </a:r>
            <a:r>
              <a:rPr lang="en-US" dirty="0" err="1"/>
              <a:t>sqlite</a:t>
            </a:r>
            <a:br>
              <a:rPr lang="en-US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CCBFD2-3F53-32AD-7F5A-3F3BD0AD8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58" y="1801787"/>
            <a:ext cx="8094951" cy="42572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4A948F-7DE9-5FD7-02A4-EF484C2B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83" y="3158788"/>
            <a:ext cx="169568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DDBD7-1627-2286-441B-F8CA65DE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90001"/>
            <a:ext cx="8911687" cy="12808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/>
              <a:t>3. </a:t>
            </a:r>
            <a:r>
              <a:rPr lang="ru-RU" sz="4000" dirty="0"/>
              <a:t>Переключаться между аудиофайлами и плейлистами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7A8AEA-4DEA-25E3-1117-F0D8669F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35" y="1745672"/>
            <a:ext cx="5772929" cy="45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2432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A4D13-6357-FF3A-2025-BE9AE66B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68169"/>
            <a:ext cx="10769600" cy="171445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4. Редактировать аудиофайлы: изменять скорость и количество каналов, а также обрезать фрагменты и изменять громкость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B95693-A2C6-6BA0-B638-CA9E3C1BF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62" y="2054365"/>
            <a:ext cx="5577556" cy="44480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55A611-3028-BDF4-F523-ECE860D0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90" y="3018525"/>
            <a:ext cx="4472611" cy="25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1773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AEBA2-18A3-6C3D-7966-9D6A79F4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21" y="143819"/>
            <a:ext cx="10017557" cy="128089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i="1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</a:t>
            </a:r>
            <a:r>
              <a:rPr lang="ru-RU" i="1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Работать с двумя языками: русским и английским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5DA33F-DECE-B686-7BB1-5F94EF69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97" y="3515452"/>
            <a:ext cx="2314898" cy="11050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9833AB-47DF-FE6C-1597-90B0A2BED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33" y="1530964"/>
            <a:ext cx="6431413" cy="50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444</Words>
  <Application>Microsoft Office PowerPoint</Application>
  <PresentationFormat>Широкоэкранный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Century Gothic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1. Осуществлять основные функции с аудиофайлом формата .wav: воспроизводить, ставить на паузу, перематывать, включать заново, изменять громкость и скорость проигрывания </vt:lpstr>
      <vt:lpstr>2. Создавать и сохранять плейлисты на основе базы данных .sqlite </vt:lpstr>
      <vt:lpstr>3. Переключаться между аудиофайлами и плейлистами</vt:lpstr>
      <vt:lpstr>4. Редактировать аудиофайлы: изменять скорость и количество каналов, а также обрезать фрагменты и изменять громкость</vt:lpstr>
      <vt:lpstr>5. Работать с двумя языками: русским и английским</vt:lpstr>
      <vt:lpstr>Презентация PowerPoint</vt:lpstr>
      <vt:lpstr>Использованные сторонние библиотеки:</vt:lpstr>
      <vt:lpstr>Что дальше?</vt:lpstr>
      <vt:lpstr>Наконец, приступим к просмотру самой программы)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Оберемок</dc:creator>
  <cp:lastModifiedBy>Дмитрий Оберемок</cp:lastModifiedBy>
  <cp:revision>6</cp:revision>
  <dcterms:created xsi:type="dcterms:W3CDTF">2022-10-31T13:21:01Z</dcterms:created>
  <dcterms:modified xsi:type="dcterms:W3CDTF">2022-11-14T10:24:48Z</dcterms:modified>
</cp:coreProperties>
</file>