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57" r:id="rId4"/>
    <p:sldId id="267" r:id="rId5"/>
    <p:sldId id="264" r:id="rId6"/>
    <p:sldId id="266" r:id="rId7"/>
    <p:sldId id="268" r:id="rId8"/>
    <p:sldId id="263" r:id="rId9"/>
    <p:sldId id="270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62" y="8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171" y="1879600"/>
            <a:ext cx="7525657" cy="13280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Development of an automatic spelling correction tool for analyzing clinical text in Russian</a:t>
            </a:r>
            <a:endParaRPr lang="en-US" sz="4000" dirty="0">
              <a:latin typeface="Montserrat SemiBold" panose="00000700000000000000" pitchFamily="2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4" y="3488788"/>
            <a:ext cx="8140702" cy="1373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Montserrat" panose="00000500000000000000" pitchFamily="2" charset="-52"/>
              </a:rPr>
              <a:t>Student: Dmitry </a:t>
            </a:r>
            <a:r>
              <a:rPr lang="en-US" dirty="0" err="1" smtClean="0">
                <a:latin typeface="Montserrat" panose="00000500000000000000" pitchFamily="2" charset="-52"/>
              </a:rPr>
              <a:t>Pogrebnoy</a:t>
            </a:r>
            <a:r>
              <a:rPr lang="en-US" dirty="0" smtClean="0">
                <a:latin typeface="Montserrat" panose="00000500000000000000" pitchFamily="2" charset="-52"/>
              </a:rPr>
              <a:t>, J4132c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-52"/>
              </a:rPr>
              <a:t>Head of Practice from the trainee’s host organization: Sergey </a:t>
            </a:r>
            <a:r>
              <a:rPr lang="en-US" dirty="0" err="1">
                <a:latin typeface="Montserrat" panose="00000500000000000000" pitchFamily="2" charset="-52"/>
              </a:rPr>
              <a:t>Kovalchuk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smtClean="0">
                <a:latin typeface="Montserrat" panose="00000500000000000000" pitchFamily="2" charset="-52"/>
              </a:rPr>
              <a:t>PhD</a:t>
            </a:r>
            <a:endParaRPr lang="ru-RU" dirty="0" smtClean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-52"/>
              </a:rPr>
              <a:t>Scientific assistant: </a:t>
            </a:r>
            <a:r>
              <a:rPr lang="en-US" dirty="0" smtClean="0">
                <a:latin typeface="Montserrat" panose="00000500000000000000" pitchFamily="2" charset="-52"/>
              </a:rPr>
              <a:t>Anastasia </a:t>
            </a:r>
            <a:r>
              <a:rPr lang="en-US" dirty="0" err="1">
                <a:latin typeface="Montserrat" panose="00000500000000000000" pitchFamily="2" charset="-52"/>
              </a:rPr>
              <a:t>Funkner</a:t>
            </a:r>
            <a:r>
              <a:rPr lang="en-US" dirty="0" smtClean="0">
                <a:latin typeface="Montserrat" panose="00000500000000000000" pitchFamily="2" charset="-52"/>
              </a:rPr>
              <a:t>, </a:t>
            </a:r>
            <a:r>
              <a:rPr lang="en-US" dirty="0">
                <a:latin typeface="Montserrat" panose="00000500000000000000" pitchFamily="2" charset="-52"/>
              </a:rPr>
              <a:t>engineer</a:t>
            </a:r>
            <a:endParaRPr lang="en-US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Electronic medical records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In healthcare, there are various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predictive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decision-making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models based on information from patients' medical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records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quality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of such models strongly depend on the quality of the source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texts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Electronic patient data is usually presented in plain text and contains a lot of spelling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Spelling errors in the source texts greatly reduce the quality of the final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therefore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require correction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Goal and tasks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7604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Goal: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D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evelop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 automatic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spelling correction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tool for analyzing clinical texts in Russian. The tool should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accept raw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medical text as input and return corrected text with a minimum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number of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incorrect words.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595563"/>
            <a:ext cx="8203149" cy="1592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Tasks for first semester: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Make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 overview of the Russian medical texts correction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Analyze existing solutions in this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area</a:t>
            </a:r>
          </a:p>
          <a:p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Develop the first draft of the architecture of the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  <a:endParaRPr lang="en-US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Existing tools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93330"/>
              </p:ext>
            </p:extLst>
          </p:nvPr>
        </p:nvGraphicFramePr>
        <p:xfrm>
          <a:off x="350521" y="1513206"/>
          <a:ext cx="8435338" cy="266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17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68247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Tool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words per 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0.775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0.7125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353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11.5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0.5275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26.4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0.845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0.7425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19.1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0.335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4.3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15892.1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2043.2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Spellchecker prototype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0.41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0.83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0.07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303030"/>
                </a:solidFill>
                <a:latin typeface="Montserrat Medium" panose="00000600000000000000" pitchFamily="2" charset="-52"/>
              </a:rPr>
              <a:t>Principle architecture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519396"/>
            <a:ext cx="7168515" cy="2814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000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Conclusion and 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f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urther 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plans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overview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of the Russian medical texts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correction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are made</a:t>
            </a: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analysis of existing spelling correctors is carried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out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principle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architecture of the tool is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developed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Further plans</a:t>
            </a: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Finish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development of the architecture of the tool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Implement a tool for correcting spelling errors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Conduct testing of the developed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  <a:endParaRPr lang="ru-RU" sz="20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Spelling errors in question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8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518555"/>
            <a:ext cx="7229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Testing an existing 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tool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t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he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ratio of the number of correctly corrected words to the total number of incorrect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medical words with spelling errors were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taken to compute error precision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- the ratio of the number of unchanged modified words to the total number of correct 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correct medical words were taken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 compute lexical precision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The performance test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was done on a laptop on Ubuntu 20.04 with 16 GB RAM and Intel Core i7-9750H CPU @ 2.60GHz 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7755" y="4561378"/>
            <a:ext cx="46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tserrat" panose="00000500000000000000" pitchFamily="2" charset="-52"/>
              </a:rPr>
              <a:t>9</a:t>
            </a:r>
            <a:r>
              <a:rPr lang="ru-RU" sz="1400" dirty="0" smtClean="0">
                <a:latin typeface="Montserrat" panose="00000500000000000000" pitchFamily="2" charset="-52"/>
              </a:rPr>
              <a:t>/</a:t>
            </a:r>
            <a:r>
              <a:rPr lang="en-US" sz="1400" dirty="0" smtClean="0">
                <a:latin typeface="Montserrat" panose="00000500000000000000" pitchFamily="2" charset="-52"/>
              </a:rPr>
              <a:t>7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411</Words>
  <Application>Microsoft Office PowerPoint</Application>
  <PresentationFormat>Экран (16:9)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Gotham Pro</vt:lpstr>
      <vt:lpstr>Montserrat</vt:lpstr>
      <vt:lpstr>Montserrat Medium</vt:lpstr>
      <vt:lpstr>Montserrat SemiBold</vt:lpstr>
      <vt:lpstr>Cover</vt:lpstr>
      <vt:lpstr>1_Cover</vt:lpstr>
      <vt:lpstr>Development of an automatic spelling correction tool for analyzing clinical text in Russian</vt:lpstr>
      <vt:lpstr>Презентация PowerPoint</vt:lpstr>
      <vt:lpstr>Презентация PowerPoint</vt:lpstr>
      <vt:lpstr>Existing tools</vt:lpstr>
      <vt:lpstr>Principle architecture</vt:lpstr>
      <vt:lpstr>Презентация PowerPoint</vt:lpstr>
      <vt:lpstr>Thank you for your attention!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84</cp:revision>
  <dcterms:created xsi:type="dcterms:W3CDTF">2014-06-27T12:30:22Z</dcterms:created>
  <dcterms:modified xsi:type="dcterms:W3CDTF">2022-01-26T08:11:43Z</dcterms:modified>
</cp:coreProperties>
</file>