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32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9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8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823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6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9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3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6909-0383-477D-A555-7F5610096AB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4127D9-0E64-4FD4-BA74-431B80FB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3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Eras Light ITC" panose="020B0402030504020804" pitchFamily="34" charset="0"/>
              </a:rPr>
              <a:t>Design and Technology</a:t>
            </a:r>
            <a:endParaRPr lang="en-US" dirty="0">
              <a:latin typeface="Eras Light ITC" panose="020B04020305040208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1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87" y="513919"/>
            <a:ext cx="8596668" cy="689862"/>
          </a:xfrm>
        </p:spPr>
        <p:txBody>
          <a:bodyPr/>
          <a:lstStyle/>
          <a:p>
            <a:r>
              <a:rPr lang="en-US" dirty="0" smtClean="0">
                <a:latin typeface="Eras Light ITC" panose="020B0402030504020804" pitchFamily="34" charset="0"/>
              </a:rPr>
              <a:t>The </a:t>
            </a:r>
            <a:r>
              <a:rPr lang="en-US" dirty="0">
                <a:latin typeface="Eras Light ITC" panose="020B0402030504020804" pitchFamily="34" charset="0"/>
              </a:rPr>
              <a:t>S</a:t>
            </a:r>
            <a:r>
              <a:rPr lang="en-US" dirty="0" smtClean="0">
                <a:latin typeface="Eras Light ITC" panose="020B0402030504020804" pitchFamily="34" charset="0"/>
              </a:rPr>
              <a:t>mallest </a:t>
            </a:r>
            <a:r>
              <a:rPr lang="en-US" dirty="0">
                <a:latin typeface="Eras Light ITC" panose="020B0402030504020804" pitchFamily="34" charset="0"/>
              </a:rPr>
              <a:t>C</a:t>
            </a:r>
            <a:r>
              <a:rPr lang="en-US" dirty="0" smtClean="0">
                <a:latin typeface="Eras Light ITC" panose="020B0402030504020804" pitchFamily="34" charset="0"/>
              </a:rPr>
              <a:t>hanges</a:t>
            </a:r>
            <a:endParaRPr lang="en-US" dirty="0">
              <a:latin typeface="Eras Light ITC" panose="020B0402030504020804" pitchFamily="34" charset="0"/>
            </a:endParaRPr>
          </a:p>
        </p:txBody>
      </p:sp>
      <p:pic>
        <p:nvPicPr>
          <p:cNvPr id="1026" name="Picture 2" descr="Google Logo with 8px Trac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" r="7160" b="51145"/>
          <a:stretch/>
        </p:blipFill>
        <p:spPr bwMode="auto">
          <a:xfrm>
            <a:off x="491187" y="2776076"/>
            <a:ext cx="4754880" cy="188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New Google Logo with My Kerning Choice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" t="1" r="7188" b="52412"/>
          <a:stretch/>
        </p:blipFill>
        <p:spPr bwMode="auto">
          <a:xfrm>
            <a:off x="491187" y="4642076"/>
            <a:ext cx="4754880" cy="184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1188" y="1519911"/>
            <a:ext cx="8596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It may seem like a small alteration but, it may have lessened the great outcry for displeased </a:t>
            </a:r>
            <a:r>
              <a:rPr lang="en-US" sz="2000" dirty="0">
                <a:latin typeface="Eras Light ITC" panose="020B0402030504020804" pitchFamily="34" charset="0"/>
              </a:rPr>
              <a:t>G</a:t>
            </a:r>
            <a:r>
              <a:rPr lang="en-US" sz="2000" dirty="0" smtClean="0">
                <a:latin typeface="Eras Light ITC" panose="020B0402030504020804" pitchFamily="34" charset="0"/>
              </a:rPr>
              <a:t>ooglers when Google decide to change their logo. A small change in the spacing of the new letters can make the logo more appealing to some. The slightest design change can make a world of difference. </a:t>
            </a:r>
            <a:endParaRPr lang="en-US" sz="2000" dirty="0">
              <a:latin typeface="Eras Light ITC" panose="020B0402030504020804" pitchFamily="34" charset="0"/>
            </a:endParaRPr>
          </a:p>
        </p:txBody>
      </p:sp>
      <p:pic>
        <p:nvPicPr>
          <p:cNvPr id="1034" name="Picture 10" descr="File:Logo Google 2013 Official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67" y="4044319"/>
            <a:ext cx="4702605" cy="16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4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ras Light ITC" panose="020B0402030504020804" pitchFamily="34" charset="0"/>
              </a:rPr>
              <a:t>Power Plugs</a:t>
            </a:r>
            <a:endParaRPr lang="en-US" dirty="0">
              <a:latin typeface="Eras Light ITC" panose="020B04020305040208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07" y="2029596"/>
            <a:ext cx="4073243" cy="3673158"/>
          </a:xfrm>
        </p:spPr>
      </p:pic>
      <p:sp>
        <p:nvSpPr>
          <p:cNvPr id="6" name="TextBox 5"/>
          <p:cNvSpPr txBox="1"/>
          <p:nvPr/>
        </p:nvSpPr>
        <p:spPr>
          <a:xfrm>
            <a:off x="677334" y="1930400"/>
            <a:ext cx="69180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-- The design of power plugs and </a:t>
            </a:r>
            <a:r>
              <a:rPr lang="en-US" sz="2000" dirty="0" smtClean="0">
                <a:latin typeface="Eras Light ITC" panose="020B0402030504020804" pitchFamily="34" charset="0"/>
              </a:rPr>
              <a:t>voltages</a:t>
            </a:r>
            <a:r>
              <a:rPr lang="en-US" sz="2000" dirty="0" smtClean="0">
                <a:latin typeface="Eras Light ITC" panose="020B0402030504020804" pitchFamily="34" charset="0"/>
              </a:rPr>
              <a:t> around the world vary greatly and commonly cause confusion for travelers. </a:t>
            </a:r>
            <a:r>
              <a:rPr lang="en-US" sz="2000" dirty="0" smtClean="0">
                <a:latin typeface="Eras Light ITC" panose="020B0402030504020804" pitchFamily="34" charset="0"/>
              </a:rPr>
              <a:t>Some countries don’t have a common standard within their own country. </a:t>
            </a: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-- This stems from the history of the power plug and the separate attempts to design a power plug that would allow the average individual access to electricity. </a:t>
            </a: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-- </a:t>
            </a:r>
            <a:r>
              <a:rPr lang="en-US" sz="2000" dirty="0">
                <a:latin typeface="Eras Light ITC" panose="020B0402030504020804" pitchFamily="34" charset="0"/>
              </a:rPr>
              <a:t>D</a:t>
            </a:r>
            <a:r>
              <a:rPr lang="en-US" sz="2000" dirty="0" smtClean="0">
                <a:latin typeface="Eras Light ITC" panose="020B0402030504020804" pitchFamily="34" charset="0"/>
              </a:rPr>
              <a:t>espite this, they still work. People have electricity and, aside for a few mad travelers, no steps have been made to change it. This makes it a rare case where poor design does not affect a technology.</a:t>
            </a:r>
          </a:p>
          <a:p>
            <a:endParaRPr lang="en-US" sz="20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4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32" y="573024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Eras Light ITC" panose="020B0402030504020804" pitchFamily="34" charset="0"/>
              </a:rPr>
              <a:t>The Internet</a:t>
            </a:r>
            <a:endParaRPr lang="en-US" dirty="0">
              <a:latin typeface="Eras Light ITC" panose="020B0402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2081"/>
            <a:ext cx="5143475" cy="4639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Eras Light ITC" panose="020B0402030504020804" pitchFamily="34" charset="0"/>
              </a:rPr>
              <a:t>-- The design of the internet was designed with little thought of what it could become in the future. When establishing internet protocols, the IPv4 address was established as a way for establishing communication between computers. </a:t>
            </a:r>
          </a:p>
          <a:p>
            <a:pPr marL="0" indent="0">
              <a:buNone/>
            </a:pPr>
            <a:r>
              <a:rPr lang="en-US" sz="2000" dirty="0" smtClean="0">
                <a:latin typeface="Eras Light ITC" panose="020B0402030504020804" pitchFamily="34" charset="0"/>
              </a:rPr>
              <a:t>-- However the number of IPv4 Address, although extremely large, is still limited. This shows how poor initial design can doom a technology years ahead. </a:t>
            </a:r>
          </a:p>
          <a:p>
            <a:pPr marL="0" indent="0">
              <a:buNone/>
            </a:pPr>
            <a:r>
              <a:rPr lang="en-US" sz="2000" dirty="0" smtClean="0">
                <a:latin typeface="Eras Light ITC" panose="020B0402030504020804" pitchFamily="34" charset="0"/>
              </a:rPr>
              <a:t>-- There is a solution to this, IPv6 address, which although also limited have a much greater number making it an issue that we may possibly never encounter. </a:t>
            </a:r>
            <a:endParaRPr lang="en-US" sz="2000" dirty="0">
              <a:latin typeface="Eras Light ITC" panose="020B04020305040208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5927" y="2850591"/>
            <a:ext cx="215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0C226"/>
                </a:solidFill>
                <a:latin typeface="Eras Light ITC" panose="020B0402030504020804" pitchFamily="34" charset="0"/>
              </a:rPr>
              <a:t>IPv4 Address:</a:t>
            </a:r>
          </a:p>
          <a:p>
            <a:pPr algn="ctr"/>
            <a:r>
              <a:rPr lang="en-US" sz="2400" dirty="0" smtClean="0">
                <a:latin typeface="Eras Light ITC" panose="020B0402030504020804" pitchFamily="34" charset="0"/>
              </a:rPr>
              <a:t>128.168.0.1</a:t>
            </a:r>
            <a:endParaRPr lang="en-US" sz="2400" dirty="0">
              <a:latin typeface="Eras Light ITC" panose="020B04020305040208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7114" y="3681588"/>
            <a:ext cx="4074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0C226"/>
                </a:solidFill>
                <a:latin typeface="Eras Light ITC" panose="020B0402030504020804" pitchFamily="34" charset="0"/>
              </a:rPr>
              <a:t>IPv^6 Address:</a:t>
            </a:r>
          </a:p>
          <a:p>
            <a:pPr algn="ctr"/>
            <a:r>
              <a:rPr lang="en-US" sz="2400" dirty="0" smtClean="0">
                <a:latin typeface="Eras Light ITC" panose="020B0402030504020804" pitchFamily="34" charset="0"/>
              </a:rPr>
              <a:t>2001:0:5ef5:79fb::f8fe:3fffdfe</a:t>
            </a:r>
            <a:endParaRPr lang="en-US" sz="24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ras Light ITC" panose="020B0402030504020804" pitchFamily="34" charset="0"/>
              </a:rPr>
              <a:t>The Apple of China</a:t>
            </a:r>
            <a:endParaRPr lang="en-US" dirty="0">
              <a:latin typeface="Eras Light ITC" panose="020B0402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51086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Eras Light ITC" panose="020B0402030504020804" pitchFamily="34" charset="0"/>
              </a:rPr>
              <a:t>-- A </a:t>
            </a:r>
            <a:r>
              <a:rPr lang="en-US" sz="2000" dirty="0">
                <a:latin typeface="Eras Light ITC" panose="020B0402030504020804" pitchFamily="34" charset="0"/>
              </a:rPr>
              <a:t>Chinese company called Xiaomi </a:t>
            </a:r>
            <a:r>
              <a:rPr lang="en-US" sz="2000" dirty="0" smtClean="0">
                <a:latin typeface="Eras Light ITC" panose="020B0402030504020804" pitchFamily="34" charset="0"/>
              </a:rPr>
              <a:t>has become famous for being, well, the Apple of China. </a:t>
            </a:r>
          </a:p>
          <a:p>
            <a:pPr marL="0" indent="0">
              <a:buNone/>
            </a:pPr>
            <a:r>
              <a:rPr lang="en-US" sz="2000" dirty="0" smtClean="0">
                <a:latin typeface="Eras Light ITC" panose="020B0402030504020804" pitchFamily="34" charset="0"/>
              </a:rPr>
              <a:t>--Their phones have a known history of being, technically speaking, designed externally well. Nothing extra is added making for the best possible phone.</a:t>
            </a:r>
          </a:p>
          <a:p>
            <a:pPr marL="0" indent="0">
              <a:buNone/>
            </a:pPr>
            <a:r>
              <a:rPr lang="en-US" sz="2000" dirty="0" smtClean="0">
                <a:latin typeface="Eras Light ITC" panose="020B0402030504020804" pitchFamily="34" charset="0"/>
              </a:rPr>
              <a:t>-- Typically unique designs are the ones that become the most prosperous yet </a:t>
            </a:r>
            <a:r>
              <a:rPr lang="en-US" sz="2000" dirty="0">
                <a:latin typeface="Eras Light ITC" panose="020B0402030504020804" pitchFamily="34" charset="0"/>
              </a:rPr>
              <a:t>Xiaomi </a:t>
            </a:r>
            <a:r>
              <a:rPr lang="en-US" sz="2000" dirty="0" smtClean="0">
                <a:latin typeface="Eras Light ITC" panose="020B0402030504020804" pitchFamily="34" charset="0"/>
              </a:rPr>
              <a:t>breaks this as it has become extremely prosperous and famous in China. </a:t>
            </a:r>
          </a:p>
          <a:p>
            <a:pPr marL="0" indent="0">
              <a:buNone/>
            </a:pPr>
            <a:r>
              <a:rPr lang="en-US" sz="2000" dirty="0">
                <a:latin typeface="Eras Light ITC" panose="020B0402030504020804" pitchFamily="34" charset="0"/>
              </a:rPr>
              <a:t>-- This goes to show how appealing design is critical even if they effectively “borrowed” the design from Apple.</a:t>
            </a:r>
          </a:p>
          <a:p>
            <a:pPr marL="0" indent="0">
              <a:buNone/>
            </a:pPr>
            <a:endParaRPr lang="en-US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sz="2000" dirty="0">
              <a:latin typeface="Eras Light ITC" panose="020B0402030504020804" pitchFamily="34" charset="0"/>
            </a:endParaRPr>
          </a:p>
        </p:txBody>
      </p:sp>
      <p:pic>
        <p:nvPicPr>
          <p:cNvPr id="2050" name="Picture 2" descr="http://store.storeimages.cdn-apple.com/4860/as-images.apple.com/is/image/AppleInc/aos/published/images/i/ph/iphone6s/plus/iphone6s-plus-box-rosegold-2015_GEO_US?wid=478&amp;hei=595&amp;fmt=jpeg&amp;qlt=95&amp;op_sharpen=0&amp;resMode=bicub&amp;op_usm=0.5,0.5,0,0&amp;iccEmbed=0&amp;layer=comp&amp;.v=144179981058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1" r="18350"/>
          <a:stretch/>
        </p:blipFill>
        <p:spPr bwMode="auto">
          <a:xfrm>
            <a:off x="7542928" y="675640"/>
            <a:ext cx="1875827" cy="368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d1h69ey09xg1xv.cloudfront.net/wp-content/uploads/2014/07/Xiaomi-Mi4-specs-photos-and-everything-you-need-to-know-01-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4173365"/>
            <a:ext cx="3882682" cy="199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6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ras Light ITC" panose="020B0402030504020804" pitchFamily="34" charset="0"/>
              </a:rPr>
              <a:t>NASA</a:t>
            </a:r>
            <a:endParaRPr lang="en-US" dirty="0">
              <a:latin typeface="Eras Light ITC" panose="020B04020305040208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77" y="-22758"/>
            <a:ext cx="5963323" cy="6880758"/>
          </a:xfrm>
        </p:spPr>
      </p:pic>
      <p:sp>
        <p:nvSpPr>
          <p:cNvPr id="6" name="TextBox 5"/>
          <p:cNvSpPr txBox="1"/>
          <p:nvPr/>
        </p:nvSpPr>
        <p:spPr>
          <a:xfrm>
            <a:off x="792288" y="2755901"/>
            <a:ext cx="5023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Even a slight issue is one of the many systems of can cause a catastrophic issues for the entire space shuttle. The design of every aspect of the shuttle is critical. </a:t>
            </a:r>
          </a:p>
        </p:txBody>
      </p:sp>
    </p:spTree>
    <p:extLst>
      <p:ext uri="{BB962C8B-B14F-4D97-AF65-F5344CB8AC3E}">
        <p14:creationId xmlns:p14="http://schemas.microsoft.com/office/powerpoint/2010/main" val="132407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ras Light ITC" panose="020B0402030504020804" pitchFamily="34" charset="0"/>
              </a:rPr>
              <a:t>Sources</a:t>
            </a:r>
            <a:endParaRPr lang="en-US" dirty="0">
              <a:latin typeface="Eras Light ITC" panose="020B04020305040208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70262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Amadeo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Ron. "Xiaomi Mi4 Review: China’s IPhone Killer Is Unoriginal but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Arstechnica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Conde Nast, 24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Aug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2014. Web. 10 Nov. 2015.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Beijnum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Iljitsch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Van. "It’s Official: North America out of New IPv4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Arstechnica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Conde Nast, 2 July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2015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Web. 10 Nov. 2015.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Coffee, Thomas.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of Design Impacts on Space Shuttle Operations and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Manned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Space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Programs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Mit.edu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Massachusetts Institute of Technology. Web. 10 Nov. 2015.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Denbroek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Angela Kristin. "The New Google Logo and Kerning."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Be an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Anthropologist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3 Sept. 2015.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Web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12 Nov. 2015.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Hartman, Robin. "A Powerful History: The Modern Electrical Outlet."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Illumin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Southern California, 19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June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2008. Web. 11 Nov. 2015.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5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439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Eras Light ITC</vt:lpstr>
      <vt:lpstr>Times New Roman</vt:lpstr>
      <vt:lpstr>Trebuchet MS</vt:lpstr>
      <vt:lpstr>Wingdings 3</vt:lpstr>
      <vt:lpstr>Facet</vt:lpstr>
      <vt:lpstr>Design and Technology</vt:lpstr>
      <vt:lpstr>The Smallest Changes</vt:lpstr>
      <vt:lpstr>Power Plugs</vt:lpstr>
      <vt:lpstr>The Internet</vt:lpstr>
      <vt:lpstr>The Apple of China</vt:lpstr>
      <vt:lpstr>NASA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Technology</dc:title>
  <dc:creator>Dmitry</dc:creator>
  <cp:lastModifiedBy>Dmitry</cp:lastModifiedBy>
  <cp:revision>10</cp:revision>
  <dcterms:created xsi:type="dcterms:W3CDTF">2015-12-05T00:04:13Z</dcterms:created>
  <dcterms:modified xsi:type="dcterms:W3CDTF">2015-12-05T03:06:02Z</dcterms:modified>
</cp:coreProperties>
</file>