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28" r:id="rId2"/>
    <p:sldId id="331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5" r:id="rId11"/>
    <p:sldId id="343" r:id="rId12"/>
    <p:sldId id="344" r:id="rId13"/>
    <p:sldId id="346" r:id="rId14"/>
    <p:sldId id="347" r:id="rId15"/>
    <p:sldId id="348" r:id="rId16"/>
    <p:sldId id="33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C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38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FA14-CD7D-404C-BE86-B242E1DC7989}" type="datetimeFigureOut">
              <a:rPr lang="ru-RU" smtClean="0"/>
              <a:pPr/>
              <a:t>25.05.2024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8FF70-3273-40AF-8FAA-6C42CA7746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501900" y="1330325"/>
            <a:ext cx="8836025" cy="66278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r">
              <a:defRPr/>
            </a:pPr>
            <a:fld id="{68B5592A-A379-4C23-AFF1-8F45A338DED6}" type="datetime1">
              <a:rPr lang="ru-RU" sz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>
                <a:defRPr/>
              </a:pPr>
              <a:t>25.05.2024</a:t>
            </a:fld>
            <a:endParaRPr lang="ru-RU" sz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ru-RU" sz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89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Constantia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85720" y="2887670"/>
            <a:ext cx="8572560" cy="1470025"/>
          </a:xfrm>
        </p:spPr>
        <p:txBody>
          <a:bodyPr/>
          <a:lstStyle/>
          <a:p>
            <a:pPr>
              <a:defRPr/>
            </a:pPr>
            <a:r>
              <a:rPr lang="ru-RU" dirty="0"/>
              <a:t>Образец заголовка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4572008"/>
            <a:ext cx="6400800" cy="1066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 lang="ru-RU"/>
          </a:p>
        </p:txBody>
      </p:sp>
      <p:pic>
        <p:nvPicPr>
          <p:cNvPr id="13" name="Picture 3" descr="W:\Документы\Образовательный ресурс\4 Хранилище\Логотипы\Логотип колледжа.png"/>
          <p:cNvPicPr>
            <a:picLocks noChangeAspect="1" noChangeArrowheads="1"/>
          </p:cNvPicPr>
          <p:nvPr userDrawn="1"/>
        </p:nvPicPr>
        <p:blipFill>
          <a:blip r:embed="rId2" cstate="print">
            <a:biLevel thresh="50000"/>
          </a:blip>
          <a:stretch/>
        </p:blipFill>
        <p:spPr bwMode="auto">
          <a:xfrm>
            <a:off x="214282" y="134241"/>
            <a:ext cx="1143008" cy="86586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 bwMode="auto">
          <a:xfrm>
            <a:off x="1500165" y="169111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2000" b="1">
                <a:solidFill>
                  <a:prstClr val="white"/>
                </a:solidFill>
                <a:latin typeface="Constantia"/>
                <a:cs typeface="Arial"/>
              </a:rPr>
              <a:t>ТЕХНОЛОГИЧЕСКИЙ КОЛЛЕДЖ </a:t>
            </a:r>
            <a:endParaRPr>
              <a:solidFill>
                <a:prstClr val="black"/>
              </a:solidFill>
              <a:latin typeface="Constantia"/>
              <a:cs typeface="Arial"/>
            </a:endParaRPr>
          </a:p>
          <a:p>
            <a:pPr algn="l">
              <a:defRPr/>
            </a:pPr>
            <a:r>
              <a:rPr lang="ru-RU" sz="2000" b="1">
                <a:solidFill>
                  <a:prstClr val="white"/>
                </a:solidFill>
                <a:latin typeface="Constantia"/>
                <a:cs typeface="Arial"/>
              </a:rPr>
              <a:t>ФГБОУ ВПО «ЮУрГУ» (НИУ)</a:t>
            </a:r>
            <a:endParaRPr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357422" y="27272"/>
            <a:ext cx="267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ru-RU" sz="2000">
                <a:solidFill>
                  <a:prstClr val="white"/>
                </a:solidFill>
                <a:latin typeface="Constantia"/>
                <a:cs typeface="Arial"/>
              </a:rPr>
              <a:t>Многопрофильный</a:t>
            </a:r>
            <a:endParaRPr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15" name="Rectangle 8"/>
          <p:cNvSpPr>
            <a:spLocks noChangeShapeType="1"/>
          </p:cNvSpPr>
          <p:nvPr userDrawn="1"/>
        </p:nvSpPr>
        <p:spPr bwMode="auto">
          <a:xfrm>
            <a:off x="8955088" y="1079500"/>
            <a:ext cx="188912" cy="1776413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16" name="Rectangle 9"/>
          <p:cNvSpPr>
            <a:spLocks noChangeShapeType="1"/>
          </p:cNvSpPr>
          <p:nvPr userDrawn="1"/>
        </p:nvSpPr>
        <p:spPr bwMode="auto">
          <a:xfrm>
            <a:off x="8955088" y="2940051"/>
            <a:ext cx="188912" cy="4002088"/>
          </a:xfrm>
          <a:prstGeom prst="rect">
            <a:avLst/>
          </a:prstGeom>
          <a:solidFill>
            <a:srgbClr val="2647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18" name="Rectangle 10"/>
          <p:cNvSpPr>
            <a:spLocks noChangeShapeType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2647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19" name="Rectangle 11"/>
          <p:cNvSpPr>
            <a:spLocks noChangeShapeType="1"/>
          </p:cNvSpPr>
          <p:nvPr userDrawn="1"/>
        </p:nvSpPr>
        <p:spPr bwMode="auto">
          <a:xfrm>
            <a:off x="0" y="215899"/>
            <a:ext cx="8955088" cy="774700"/>
          </a:xfrm>
          <a:prstGeom prst="rect">
            <a:avLst/>
          </a:prstGeom>
          <a:solidFill>
            <a:srgbClr val="DAE3F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C46430E3-F598-4CDE-9115-32F97BB235C0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9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69A185D6-F8EC-45D8-9BE0-2A76B45FB4B0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>
              <a:defRPr sz="32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004ED2AD-166C-469B-8B29-A5DA3671B7FD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 bwMode="auto"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 bwMode="auto"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EF4A9D3-3B7A-4FC5-B430-ACA4EF91AAD2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 bwMode="auto"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7822A907-FFF7-4C8E-89C1-9EF69225880C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5CAFCD1-D85E-4BD5-B9D8-12467BFA2AF4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F62E96C6-2F0C-4E03-9AD4-3C02DA1F63DB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 bwMode="auto"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03FEEA27-38F8-4666-9B4B-4A948B788A6B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57200" y="6487832"/>
            <a:ext cx="900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D48375B5-CD6B-4F7F-B71F-BF0531088B4F}" type="datetime1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25.05.2024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1500165" y="6487832"/>
            <a:ext cx="392909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286775" y="6487832"/>
            <a:ext cx="400024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fld id="{3D6D6000-74EB-4AE0-9876-0C9A3CABDEC1}" type="slidenum">
              <a:rPr lang="ru-RU">
                <a:solidFill>
                  <a:prstClr val="black"/>
                </a:solidFill>
                <a:latin typeface="Constantia"/>
                <a:cs typeface="Arial"/>
              </a:rPr>
              <a:pPr algn="l">
                <a:defRPr/>
              </a:pPr>
              <a:t>‹#›</a:t>
            </a:fld>
            <a:endParaRPr lang="ru-RU">
              <a:solidFill>
                <a:prstClr val="black"/>
              </a:solidFill>
              <a:latin typeface="Constantia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77375" y="1567315"/>
            <a:ext cx="8572560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 dirty="0"/>
              <a:t>Образец текста</a:t>
            </a:r>
            <a:endParaRPr dirty="0"/>
          </a:p>
          <a:p>
            <a:pPr lvl="1">
              <a:defRPr/>
            </a:pPr>
            <a:r>
              <a:rPr lang="ru-RU" dirty="0"/>
              <a:t>Второй уровень</a:t>
            </a:r>
            <a:endParaRPr dirty="0"/>
          </a:p>
          <a:p>
            <a:pPr lvl="2">
              <a:defRPr/>
            </a:pPr>
            <a:r>
              <a:rPr lang="ru-RU" dirty="0"/>
              <a:t>Третий уровень</a:t>
            </a:r>
            <a:endParaRPr dirty="0"/>
          </a:p>
          <a:p>
            <a:pPr lvl="3">
              <a:defRPr/>
            </a:pPr>
            <a:r>
              <a:rPr lang="ru-RU" dirty="0"/>
              <a:t>Четвертый уровень</a:t>
            </a:r>
            <a:endParaRPr dirty="0"/>
          </a:p>
          <a:p>
            <a:pPr lvl="4">
              <a:defRPr/>
            </a:pPr>
            <a:r>
              <a:rPr lang="ru-RU" dirty="0"/>
              <a:t>Пятый уровень</a:t>
            </a:r>
            <a:endParaRPr dirty="0"/>
          </a:p>
        </p:txBody>
      </p:sp>
      <p:sp>
        <p:nvSpPr>
          <p:cNvPr id="6" name="Rectangle 8"/>
          <p:cNvSpPr>
            <a:spLocks noChangeShapeType="1"/>
          </p:cNvSpPr>
          <p:nvPr userDrawn="1"/>
        </p:nvSpPr>
        <p:spPr bwMode="auto">
          <a:xfrm>
            <a:off x="8955088" y="1079500"/>
            <a:ext cx="188912" cy="1776413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7" name="Rectangle 9"/>
          <p:cNvSpPr>
            <a:spLocks noChangeShapeType="1"/>
          </p:cNvSpPr>
          <p:nvPr userDrawn="1"/>
        </p:nvSpPr>
        <p:spPr bwMode="auto">
          <a:xfrm>
            <a:off x="8955088" y="2940051"/>
            <a:ext cx="188912" cy="4002088"/>
          </a:xfrm>
          <a:prstGeom prst="rect">
            <a:avLst/>
          </a:prstGeom>
          <a:solidFill>
            <a:srgbClr val="2647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8" name="Rectangle 10"/>
          <p:cNvSpPr>
            <a:spLocks noChangeShapeType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264796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9" name="Rectangle 11"/>
          <p:cNvSpPr>
            <a:spLocks noChangeShapeType="1"/>
          </p:cNvSpPr>
          <p:nvPr userDrawn="1"/>
        </p:nvSpPr>
        <p:spPr bwMode="auto">
          <a:xfrm>
            <a:off x="-15521" y="215900"/>
            <a:ext cx="8955088" cy="774700"/>
          </a:xfrm>
          <a:prstGeom prst="rect">
            <a:avLst/>
          </a:prstGeom>
          <a:solidFill>
            <a:srgbClr val="DAE3F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endParaRPr lang="ru-RU">
              <a:solidFill>
                <a:srgbClr val="000000"/>
              </a:solidFill>
              <a:latin typeface="Constantia"/>
              <a:cs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77375" y="144452"/>
            <a:ext cx="8572560" cy="91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dirty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>
        <a:spcBef>
          <a:spcPts val="0"/>
        </a:spcBef>
        <a:buNone/>
        <a:defRPr sz="32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>
        <a:spcBef>
          <a:spcPts val="0"/>
        </a:spcBef>
        <a:buFont typeface="Arial"/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>
        <a:spcBef>
          <a:spcPts val="0"/>
        </a:spcBef>
        <a:buFont typeface="Arial"/>
        <a:buChar char="–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>
        <a:spcBef>
          <a:spcPts val="0"/>
        </a:spcBef>
        <a:buFont typeface="Arial"/>
        <a:buChar char="»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85720" y="2295534"/>
            <a:ext cx="857256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000" dirty="0">
                <a:latin typeface="Times New Roman"/>
                <a:cs typeface="Times New Roman"/>
              </a:rPr>
              <a:t>Отчёт по учебной практике </a:t>
            </a:r>
            <a:endParaRPr lang="ru-RU" sz="4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endParaRPr lang="ru-RU" sz="2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 rot="8068409">
            <a:off x="2411203" y="4501409"/>
            <a:ext cx="711387" cy="884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Constantia"/>
              <a:cs typeface="Arial"/>
            </a:endParaRPr>
          </a:p>
        </p:txBody>
      </p:sp>
      <p:pic>
        <p:nvPicPr>
          <p:cNvPr id="8" name="Рисунок 2">
            <a:extLst>
              <a:ext uri="{FF2B5EF4-FFF2-40B4-BE49-F238E27FC236}">
                <a16:creationId xmlns:a16="http://schemas.microsoft.com/office/drawing/2014/main" xmlns="" id="{FCAEA9FD-F449-FE8D-F9EF-55ADA62F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235" t="81111"/>
          <a:stretch>
            <a:fillRect/>
          </a:stretch>
        </p:blipFill>
        <p:spPr bwMode="auto">
          <a:xfrm>
            <a:off x="-36512" y="5661248"/>
            <a:ext cx="9180512" cy="129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2714612" y="4429134"/>
            <a:ext cx="6429388" cy="242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buFont typeface="Arial"/>
              <a:buNone/>
              <a:defRPr/>
            </a:pPr>
            <a:endParaRPr lang="ru-RU" sz="2000" b="1" dirty="0">
              <a:solidFill>
                <a:prstClr val="white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11979" y="171062"/>
            <a:ext cx="74878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СПОРТА, ТУРИЗМА И СЕРВИСА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МНОГОПРОФИЛЬНЫЙ КОЛЛЕДЖ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927026" y="5148955"/>
            <a:ext cx="3205953" cy="204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МпК – 262   </a:t>
            </a:r>
          </a:p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Д.А. Рыженков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978453" y="1062048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Создание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1428128-048B-334C-C905-95FE29F0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503" y="1544794"/>
            <a:ext cx="5612990" cy="4985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1442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978453" y="1062048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Создание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1001047-BD28-10D6-8945-AEAB6E8A0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6615" y="1602276"/>
            <a:ext cx="6470770" cy="36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9246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978453" y="1062048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Создание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CB262AD-E9A8-4F1C-997D-5014E256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58714"/>
            <a:ext cx="6048672" cy="4958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3868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3507349" y="1062048"/>
            <a:ext cx="212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6EE67C9-D71C-DBD3-7F54-52198E54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23" y="1744422"/>
            <a:ext cx="6783353" cy="44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754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640436" y="1062048"/>
            <a:ext cx="3846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Руководство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5A4E7A6-6E00-73C8-6AD0-4A0C859B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23713"/>
            <a:ext cx="7070972" cy="45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58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3546966" y="1062048"/>
            <a:ext cx="2033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Инсталлятор</a:t>
            </a:r>
          </a:p>
          <a:p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B3DE994-12B4-9880-EB64-A6F11EA0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60" y="1477546"/>
            <a:ext cx="5937080" cy="48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77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 рамках учебной практики  были выполнено большинство поставленных задач. </a:t>
            </a:r>
          </a:p>
          <a:p>
            <a:pPr>
              <a:buNone/>
            </a:pPr>
            <a:r>
              <a:rPr lang="ru-RU" dirty="0"/>
              <a:t>Также во время прохождения учебной практики были получены новые навыки и опыт в таких задачах как:</a:t>
            </a:r>
          </a:p>
          <a:p>
            <a:r>
              <a:rPr lang="ru-RU" dirty="0"/>
              <a:t>Разработка диаграмм</a:t>
            </a:r>
          </a:p>
          <a:p>
            <a:r>
              <a:rPr lang="ru-RU" dirty="0"/>
              <a:t>Создание БД</a:t>
            </a:r>
          </a:p>
          <a:p>
            <a:r>
              <a:rPr lang="ru-RU" dirty="0"/>
              <a:t>Создание разметки </a:t>
            </a:r>
            <a:r>
              <a:rPr lang="en-US" dirty="0"/>
              <a:t>XAML</a:t>
            </a:r>
          </a:p>
          <a:p>
            <a:r>
              <a:rPr lang="ru-RU" dirty="0"/>
              <a:t>Программирование на языке </a:t>
            </a:r>
            <a:r>
              <a:rPr lang="en-US" dirty="0"/>
              <a:t>C#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F48900-DBE6-F8FF-215B-45A70CE01C31}"/>
              </a:ext>
            </a:extLst>
          </p:cNvPr>
          <p:cNvSpPr txBox="1"/>
          <p:nvPr/>
        </p:nvSpPr>
        <p:spPr>
          <a:xfrm>
            <a:off x="318853" y="908720"/>
            <a:ext cx="64087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неделя: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ERD-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неделя: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заполнение БД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программы</a:t>
            </a:r>
          </a:p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неделя: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Инсталлятор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на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763001" y="1062048"/>
            <a:ext cx="360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Диаграмма прецедентов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14488"/>
            <a:ext cx="5786478" cy="422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78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763001" y="1062048"/>
            <a:ext cx="373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Диаграмма деятельности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48C5F1-7B1E-5E5A-E83A-9D1E0313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70" y="1523713"/>
            <a:ext cx="5822660" cy="47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432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3763990" y="1083572"/>
            <a:ext cx="161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Wireframe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1588282-5BB6-18FC-8E23-58D4575E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19310"/>
            <a:ext cx="7928797" cy="40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60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3361572" y="108933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ERD-</a:t>
            </a:r>
            <a:r>
              <a:rPr lang="ru-RU" sz="2400" dirty="0"/>
              <a:t>диаграмма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841526" cy="441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43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3361572" y="1089330"/>
            <a:ext cx="2450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Словарь данных</a:t>
            </a:r>
          </a:p>
          <a:p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929486" cy="395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2560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602614" y="1062048"/>
            <a:ext cx="393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Создание и заполнение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5585668-4400-E112-CF35-3422E041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289" y="1870364"/>
            <a:ext cx="8423421" cy="3117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2506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C19929-BBE2-8FED-31B9-2DD953D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неделя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A47DA6-F9C9-D9D7-C5FD-4C787F772847}"/>
              </a:ext>
            </a:extLst>
          </p:cNvPr>
          <p:cNvSpPr txBox="1"/>
          <p:nvPr/>
        </p:nvSpPr>
        <p:spPr>
          <a:xfrm>
            <a:off x="2978453" y="1062048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Создание программы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858048" cy="388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7050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1277</TotalTime>
  <Words>170</Words>
  <Application>Microsoft Office PowerPoint</Application>
  <PresentationFormat>Экран (4:3)</PresentationFormat>
  <Paragraphs>61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Отчёт по учебной практике </vt:lpstr>
      <vt:lpstr>Задачи</vt:lpstr>
      <vt:lpstr>Первая неделя</vt:lpstr>
      <vt:lpstr>Первая неделя</vt:lpstr>
      <vt:lpstr>Первая неделя</vt:lpstr>
      <vt:lpstr>Первая неделя</vt:lpstr>
      <vt:lpstr>Первая неделя</vt:lpstr>
      <vt:lpstr>Вторая неделя</vt:lpstr>
      <vt:lpstr>Вторая неделя</vt:lpstr>
      <vt:lpstr>Вторая неделя</vt:lpstr>
      <vt:lpstr>Вторая неделя</vt:lpstr>
      <vt:lpstr>Вторая неделя</vt:lpstr>
      <vt:lpstr>Третья неделя</vt:lpstr>
      <vt:lpstr>Третья неделя</vt:lpstr>
      <vt:lpstr>Третья неделя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материалов для диагностических работ</dc:title>
  <dc:creator>Воробьева Е.Н</dc:creator>
  <cp:lastModifiedBy>ryzhenkov_da</cp:lastModifiedBy>
  <cp:revision>140</cp:revision>
  <dcterms:modified xsi:type="dcterms:W3CDTF">2024-05-25T05:31:45Z</dcterms:modified>
</cp:coreProperties>
</file>