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80" autoAdjust="0"/>
  </p:normalViewPr>
  <p:slideViewPr>
    <p:cSldViewPr>
      <p:cViewPr varScale="1">
        <p:scale>
          <a:sx n="88" d="100"/>
          <a:sy n="88" d="100"/>
        </p:scale>
        <p:origin x="-134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C990B-0D59-4F9D-9498-FB7E0EE5D58F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F09FF-43B4-455E-B482-3A2CDE99F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02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40D64F-F337-44A4-ACCA-B3CE12FCEA2D}" type="datetime1">
              <a:rPr lang="ru-RU" smtClean="0"/>
              <a:t>20.05.2023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90E91-FFD2-4059-9F1C-2D6D32ED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1BB5D8-706E-4F94-B08E-5DBF8A496294}" type="datetime1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90E91-FFD2-4059-9F1C-2D6D32ED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FF13C8-2545-43B8-B798-6E6447DE14FB}" type="datetime1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90E91-FFD2-4059-9F1C-2D6D32ED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106CF2-0B57-448A-A879-AB3ACC095680}" type="datetime1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90E91-FFD2-4059-9F1C-2D6D32ED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6A26-607D-4E16-B5DB-FDF3CCFF87C3}" type="datetime1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90E91-FFD2-4059-9F1C-2D6D32ED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AD953-24EE-4216-8655-10EE9B30E8A3}" type="datetime1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90E91-FFD2-4059-9F1C-2D6D32ED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1890A-A025-46E9-8221-94BCAEB364D8}" type="datetime1">
              <a:rPr lang="ru-RU" smtClean="0"/>
              <a:t>20.05.2023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90E91-FFD2-4059-9F1C-2D6D32ED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5C9C20-172F-497A-8DC6-F21EAA85C69A}" type="datetime1">
              <a:rPr lang="ru-RU" smtClean="0"/>
              <a:t>20.05.2023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90E91-FFD2-4059-9F1C-2D6D32ED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9E5A84-7BFB-4EE5-9F20-AE6EAB0FC6D2}" type="datetime1">
              <a:rPr lang="ru-RU" smtClean="0"/>
              <a:t>20.05.2023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90E91-FFD2-4059-9F1C-2D6D32ED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0C916-6A2D-46D9-BD24-0ED1FE1CC0CA}" type="datetime1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90E91-FFD2-4059-9F1C-2D6D32ED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C71565-50ED-4614-A642-E3B840FEAE67}" type="datetime1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290E91-FFD2-4059-9F1C-2D6D32EDAAD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B1B78A8-9C50-4995-80C5-5B6356ABDAFF}" type="datetime1">
              <a:rPr lang="ru-RU" smtClean="0"/>
              <a:t>20.05.2023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8290E91-FFD2-4059-9F1C-2D6D32EDAAD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CSS? </a:t>
            </a:r>
            <a:endParaRPr lang="ru-RU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499992" y="5589240"/>
            <a:ext cx="4136504" cy="1054968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/>
              <a:t>Подготовил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ru-RU" sz="2400" dirty="0" err="1" smtClean="0"/>
              <a:t>Скрылёв</a:t>
            </a:r>
            <a:r>
              <a:rPr lang="ru-RU" sz="2400" dirty="0" smtClean="0"/>
              <a:t> Дмитрий Михайлович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733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348880"/>
            <a:ext cx="6840760" cy="1483608"/>
          </a:xfrm>
        </p:spPr>
        <p:txBody>
          <a:bodyPr>
            <a:noAutofit/>
          </a:bodyPr>
          <a:lstStyle/>
          <a:p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4800" dirty="0" smtClean="0"/>
              <a:t>	  Спасибо за 		</a:t>
            </a:r>
            <a:r>
              <a:rPr lang="ru-RU" sz="4800" dirty="0"/>
              <a:t>	</a:t>
            </a:r>
            <a:r>
              <a:rPr lang="ru-RU" sz="4800" dirty="0" smtClean="0"/>
              <a:t>  внимание!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0E91-FFD2-4059-9F1C-2D6D32EDAAD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468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en-US" dirty="0"/>
              <a:t>CSS – </a:t>
            </a:r>
            <a:r>
              <a:rPr lang="ru-RU" dirty="0" smtClean="0"/>
              <a:t>Это…</a:t>
            </a:r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2160240"/>
          </a:xfrm>
        </p:spPr>
        <p:txBody>
          <a:bodyPr>
            <a:normAutofit/>
          </a:bodyPr>
          <a:lstStyle/>
          <a:p>
            <a:r>
              <a:rPr lang="ru-RU" sz="2300" dirty="0" smtClean="0"/>
              <a:t>Это каскадная таблица стилей при помощи которой можно стилизовать</a:t>
            </a:r>
            <a:r>
              <a:rPr lang="en-US" sz="2300" dirty="0" smtClean="0"/>
              <a:t> HTML</a:t>
            </a:r>
            <a:r>
              <a:rPr lang="ru-RU" sz="2300" dirty="0" smtClean="0"/>
              <a:t> разметку.</a:t>
            </a:r>
          </a:p>
          <a:p>
            <a:pPr marL="0" indent="0">
              <a:buNone/>
            </a:pPr>
            <a:endParaRPr lang="ru-RU" sz="2300" dirty="0" smtClean="0"/>
          </a:p>
          <a:p>
            <a:r>
              <a:rPr lang="ru-RU" sz="2300" dirty="0" smtClean="0"/>
              <a:t>В ней существует множество элементов для дизайна каждого отдельного свойства.</a:t>
            </a:r>
            <a:endParaRPr lang="ru-RU" sz="23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83768" y="450912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712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573016"/>
            <a:ext cx="7416824" cy="1741944"/>
          </a:xfrm>
        </p:spPr>
        <p:txBody>
          <a:bodyPr>
            <a:normAutofit/>
          </a:bodyPr>
          <a:lstStyle/>
          <a:p>
            <a:r>
              <a:rPr lang="en-US" sz="2300" dirty="0" smtClean="0"/>
              <a:t>width </a:t>
            </a:r>
            <a:r>
              <a:rPr lang="ru-RU" sz="2300" dirty="0" smtClean="0"/>
              <a:t>и </a:t>
            </a:r>
            <a:r>
              <a:rPr lang="en-US" sz="2300" dirty="0"/>
              <a:t>h</a:t>
            </a:r>
            <a:r>
              <a:rPr lang="en-US" sz="2300" dirty="0" smtClean="0"/>
              <a:t>eight</a:t>
            </a:r>
            <a:r>
              <a:rPr lang="ru-RU" sz="2300" dirty="0" smtClean="0"/>
              <a:t> – задают</a:t>
            </a:r>
            <a:r>
              <a:rPr lang="ru-RU" sz="2300" dirty="0"/>
              <a:t> </a:t>
            </a:r>
            <a:r>
              <a:rPr lang="ru-RU" sz="2300" dirty="0" smtClean="0"/>
              <a:t>ширину и высоту</a:t>
            </a:r>
            <a:r>
              <a:rPr lang="ru-RU" sz="2300" dirty="0"/>
              <a:t> </a:t>
            </a:r>
            <a:r>
              <a:rPr lang="ru-RU" sz="2300" dirty="0" smtClean="0"/>
              <a:t>соответственно (например для </a:t>
            </a:r>
            <a:r>
              <a:rPr lang="en-US" sz="2300" dirty="0" smtClean="0"/>
              <a:t>div,</a:t>
            </a:r>
            <a:r>
              <a:rPr lang="ru-RU" sz="2300" dirty="0" smtClean="0"/>
              <a:t> </a:t>
            </a:r>
            <a:r>
              <a:rPr lang="en-US" sz="2300" dirty="0" err="1" smtClean="0"/>
              <a:t>img</a:t>
            </a:r>
            <a:r>
              <a:rPr lang="ru-RU" sz="2300" dirty="0"/>
              <a:t>)</a:t>
            </a:r>
            <a:r>
              <a:rPr lang="en-US" sz="2300" dirty="0" smtClean="0"/>
              <a:t> </a:t>
            </a:r>
            <a:br>
              <a:rPr lang="en-US" sz="2300" dirty="0" smtClean="0"/>
            </a:br>
            <a:r>
              <a:rPr lang="en-US" sz="2300" dirty="0" smtClean="0"/>
              <a:t>Background-color – </a:t>
            </a:r>
            <a:r>
              <a:rPr lang="ru-RU" sz="2300" dirty="0" smtClean="0"/>
              <a:t>задает цвет фона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1" y="715880"/>
            <a:ext cx="3384376" cy="2575609"/>
          </a:xfrm>
        </p:spPr>
      </p:pic>
      <p:cxnSp>
        <p:nvCxnSpPr>
          <p:cNvPr id="6" name="Прямая со стрелкой 5"/>
          <p:cNvCxnSpPr/>
          <p:nvPr/>
        </p:nvCxnSpPr>
        <p:spPr>
          <a:xfrm>
            <a:off x="1043608" y="836712"/>
            <a:ext cx="0" cy="2304256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755576" y="1052736"/>
            <a:ext cx="3096344" cy="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87624" y="775737"/>
            <a:ext cx="184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width:</a:t>
            </a:r>
            <a:r>
              <a:rPr lang="ru-RU" sz="1200" dirty="0" smtClean="0"/>
              <a:t> 200</a:t>
            </a:r>
            <a:r>
              <a:rPr lang="en-US" sz="1200" dirty="0" err="1" smtClean="0"/>
              <a:t>px</a:t>
            </a:r>
            <a:endParaRPr lang="ru-RU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1592588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</a:t>
            </a:r>
            <a:r>
              <a:rPr lang="en-US" sz="1200" dirty="0" smtClean="0"/>
              <a:t>eight: </a:t>
            </a:r>
            <a:r>
              <a:rPr lang="ru-RU" sz="1200" dirty="0" smtClean="0"/>
              <a:t>150</a:t>
            </a:r>
            <a:r>
              <a:rPr lang="en-US" sz="1200" dirty="0" err="1" smtClean="0"/>
              <a:t>px</a:t>
            </a:r>
            <a:endParaRPr lang="ru-RU" sz="12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2999083" y="1851833"/>
            <a:ext cx="2266459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6730" y="1592588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background-color: red</a:t>
            </a:r>
            <a:endParaRPr lang="ru-RU" sz="1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003685"/>
            <a:ext cx="3312368" cy="14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19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573016"/>
            <a:ext cx="7560840" cy="2246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border – </a:t>
            </a:r>
            <a:r>
              <a:rPr lang="ru-RU" sz="2400" dirty="0" smtClean="0"/>
              <a:t>обводка элемента,</a:t>
            </a:r>
            <a:r>
              <a:rPr lang="en-US" sz="2400" dirty="0" smtClean="0"/>
              <a:t> </a:t>
            </a:r>
            <a:r>
              <a:rPr lang="ru-RU" sz="2400" dirty="0" smtClean="0"/>
              <a:t>задается 3 </a:t>
            </a:r>
            <a:r>
              <a:rPr lang="ru-RU" sz="2400" dirty="0" err="1" smtClean="0"/>
              <a:t>свойтствами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1)</a:t>
            </a:r>
            <a:r>
              <a:rPr lang="ru-RU" sz="2400" dirty="0" smtClean="0"/>
              <a:t> толщина – 2</a:t>
            </a:r>
            <a:r>
              <a:rPr lang="en-US" sz="2400" dirty="0" err="1" smtClean="0"/>
              <a:t>px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2)</a:t>
            </a:r>
            <a:r>
              <a:rPr lang="ru-RU" sz="2400" dirty="0" smtClean="0"/>
              <a:t> цвет -  </a:t>
            </a:r>
            <a:r>
              <a:rPr lang="en-US" sz="2400" dirty="0" smtClean="0"/>
              <a:t>black</a:t>
            </a:r>
            <a:br>
              <a:rPr lang="en-US" sz="2400" dirty="0" smtClean="0"/>
            </a:br>
            <a:r>
              <a:rPr lang="en-US" sz="2400" dirty="0" smtClean="0"/>
              <a:t>3)</a:t>
            </a:r>
            <a:r>
              <a:rPr lang="ru-RU" sz="2400" dirty="0" smtClean="0"/>
              <a:t> вид – </a:t>
            </a:r>
            <a:r>
              <a:rPr lang="en-US" sz="2400" dirty="0" smtClean="0"/>
              <a:t>solid (</a:t>
            </a:r>
            <a:r>
              <a:rPr lang="ru-RU" sz="2400" dirty="0" smtClean="0"/>
              <a:t>целиковый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border-radius – </a:t>
            </a:r>
            <a:r>
              <a:rPr lang="ru-RU" sz="2400" dirty="0" err="1" smtClean="0"/>
              <a:t>скругление</a:t>
            </a:r>
            <a:r>
              <a:rPr lang="ru-RU" sz="2400" dirty="0" smtClean="0"/>
              <a:t> углов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3384376" cy="2745815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124744"/>
            <a:ext cx="3458786" cy="20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5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25144"/>
            <a:ext cx="8136904" cy="10938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margin </a:t>
            </a:r>
            <a:r>
              <a:rPr lang="ru-RU" sz="2400" dirty="0" smtClean="0"/>
              <a:t>позволяет создать внешний отступ, а </a:t>
            </a:r>
            <a:r>
              <a:rPr lang="en-US" sz="2400" dirty="0" smtClean="0"/>
              <a:t>padding – </a:t>
            </a:r>
            <a:r>
              <a:rPr lang="ru-RU" sz="2400" dirty="0" smtClean="0"/>
              <a:t>внутренний.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2" y="476672"/>
            <a:ext cx="4167662" cy="3995316"/>
          </a:xfrm>
        </p:spPr>
      </p:pic>
      <p:cxnSp>
        <p:nvCxnSpPr>
          <p:cNvPr id="6" name="Прямая со стрелкой 5"/>
          <p:cNvCxnSpPr/>
          <p:nvPr/>
        </p:nvCxnSpPr>
        <p:spPr>
          <a:xfrm>
            <a:off x="1763688" y="476672"/>
            <a:ext cx="0" cy="504056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611560" y="4005064"/>
            <a:ext cx="216024" cy="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635896" y="980728"/>
            <a:ext cx="0" cy="1008112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851920" y="2204864"/>
            <a:ext cx="936104" cy="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63687" y="5440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margin-top: 50px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27584" y="3861048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argin-left: 20px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02812" y="146857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adding: 100px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90899"/>
            <a:ext cx="3384376" cy="24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6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501008"/>
            <a:ext cx="8352928" cy="2246000"/>
          </a:xfrm>
        </p:spPr>
        <p:txBody>
          <a:bodyPr>
            <a:normAutofit fontScale="90000"/>
          </a:bodyPr>
          <a:lstStyle/>
          <a:p>
            <a:r>
              <a:rPr lang="en-US" sz="2300" dirty="0"/>
              <a:t>b</a:t>
            </a:r>
            <a:r>
              <a:rPr lang="en-US" sz="2300" dirty="0" smtClean="0"/>
              <a:t>ackground-image – </a:t>
            </a:r>
            <a:r>
              <a:rPr lang="ru-RU" sz="2300" dirty="0" smtClean="0"/>
              <a:t>задают картинку в качестве фона</a:t>
            </a:r>
            <a:r>
              <a:rPr lang="en-US" sz="2300" dirty="0" smtClean="0"/>
              <a:t>, </a:t>
            </a:r>
            <a:r>
              <a:rPr lang="ru-RU" sz="2300" dirty="0" smtClean="0"/>
              <a:t>а для его форматирования </a:t>
            </a:r>
            <a:r>
              <a:rPr lang="ru-RU" sz="2300" dirty="0" err="1" smtClean="0"/>
              <a:t>ипользуют</a:t>
            </a:r>
            <a:r>
              <a:rPr lang="en-US" sz="2300" dirty="0" smtClean="0"/>
              <a:t>:</a:t>
            </a:r>
            <a:r>
              <a:rPr lang="ru-RU" sz="2300" dirty="0" smtClean="0"/>
              <a:t/>
            </a:r>
            <a:br>
              <a:rPr lang="ru-RU" sz="2300" dirty="0" smtClean="0"/>
            </a:br>
            <a:r>
              <a:rPr lang="en-US" sz="2300" dirty="0" smtClean="0"/>
              <a:t>1)</a:t>
            </a:r>
            <a:r>
              <a:rPr lang="ru-RU" sz="2300" dirty="0" smtClean="0"/>
              <a:t> </a:t>
            </a:r>
            <a:r>
              <a:rPr lang="en-US" sz="2300" dirty="0" smtClean="0"/>
              <a:t>background-position: center – </a:t>
            </a:r>
            <a:r>
              <a:rPr lang="ru-RU" sz="2300" dirty="0" smtClean="0"/>
              <a:t>позволяет отцентрировать фон</a:t>
            </a:r>
            <a:br>
              <a:rPr lang="ru-RU" sz="2300" dirty="0" smtClean="0"/>
            </a:br>
            <a:r>
              <a:rPr lang="en-US" sz="2300" dirty="0" smtClean="0"/>
              <a:t>2)</a:t>
            </a:r>
            <a:r>
              <a:rPr lang="ru-RU" sz="2300" dirty="0" smtClean="0"/>
              <a:t> </a:t>
            </a:r>
            <a:r>
              <a:rPr lang="en-US" sz="2300" dirty="0" smtClean="0"/>
              <a:t>background-size: cover – </a:t>
            </a:r>
            <a:r>
              <a:rPr lang="ru-RU" sz="2300" dirty="0" smtClean="0"/>
              <a:t>фон растягивается по всему блоку </a:t>
            </a:r>
            <a:endParaRPr lang="ru-RU" sz="23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8680"/>
            <a:ext cx="3778619" cy="2870021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80728"/>
            <a:ext cx="4032448" cy="15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68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501008"/>
            <a:ext cx="8640960" cy="2606040"/>
          </a:xfrm>
        </p:spPr>
        <p:txBody>
          <a:bodyPr>
            <a:normAutofit fontScale="90000"/>
          </a:bodyPr>
          <a:lstStyle/>
          <a:p>
            <a:r>
              <a:rPr lang="ru-RU" sz="2300" dirty="0" smtClean="0"/>
              <a:t>Для форматирования текста так же существуют следующие свойства</a:t>
            </a:r>
            <a:r>
              <a:rPr lang="en-US" sz="2300" dirty="0" smtClean="0"/>
              <a:t>:</a:t>
            </a:r>
            <a:br>
              <a:rPr lang="en-US" sz="2300" dirty="0" smtClean="0"/>
            </a:br>
            <a:r>
              <a:rPr lang="en-US" sz="2300" dirty="0" smtClean="0"/>
              <a:t>1)</a:t>
            </a:r>
            <a:r>
              <a:rPr lang="ru-RU" sz="2300" dirty="0" smtClean="0"/>
              <a:t> </a:t>
            </a:r>
            <a:r>
              <a:rPr lang="en-US" sz="2300" dirty="0" smtClean="0"/>
              <a:t>font-family – </a:t>
            </a:r>
            <a:r>
              <a:rPr lang="ru-RU" sz="2300" dirty="0" smtClean="0"/>
              <a:t>позволяет задать шрифт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2)</a:t>
            </a:r>
            <a:r>
              <a:rPr lang="en-US" sz="2300" dirty="0"/>
              <a:t> </a:t>
            </a:r>
            <a:r>
              <a:rPr lang="en-US" sz="2300" dirty="0" smtClean="0"/>
              <a:t>font-size –</a:t>
            </a:r>
            <a:r>
              <a:rPr lang="ru-RU" sz="2300" dirty="0" smtClean="0"/>
              <a:t> размер шрифта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3)</a:t>
            </a:r>
            <a:r>
              <a:rPr lang="en-US" sz="2300" dirty="0"/>
              <a:t> </a:t>
            </a:r>
            <a:r>
              <a:rPr lang="en-US" sz="2300" dirty="0" smtClean="0"/>
              <a:t>font-weight –</a:t>
            </a:r>
            <a:r>
              <a:rPr lang="ru-RU" sz="2300" dirty="0" smtClean="0"/>
              <a:t> толщину шрифта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4)</a:t>
            </a:r>
            <a:r>
              <a:rPr lang="en-US" sz="2300" dirty="0"/>
              <a:t> </a:t>
            </a:r>
            <a:r>
              <a:rPr lang="en-US" sz="2300" dirty="0" smtClean="0"/>
              <a:t>color </a:t>
            </a:r>
            <a:r>
              <a:rPr lang="en-US" sz="2300" dirty="0"/>
              <a:t>– </a:t>
            </a:r>
            <a:r>
              <a:rPr lang="ru-RU" sz="2300" dirty="0" smtClean="0"/>
              <a:t>цвет шрифта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(</a:t>
            </a:r>
            <a:r>
              <a:rPr lang="ru-RU" sz="2300" dirty="0" smtClean="0"/>
              <a:t>к примеру, 2 строке заданы стандартные значения</a:t>
            </a:r>
            <a:r>
              <a:rPr lang="en-US" sz="2300" dirty="0" smtClean="0"/>
              <a:t>)</a:t>
            </a:r>
            <a:br>
              <a:rPr lang="en-US" sz="2300" dirty="0" smtClean="0"/>
            </a:br>
            <a:endParaRPr lang="ru-RU" sz="2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0E91-FFD2-4059-9F1C-2D6D32EDAAD9}" type="slidenum">
              <a:rPr lang="ru-RU" smtClean="0"/>
              <a:t>7</a:t>
            </a:fld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4392488" cy="1370809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29" y="476672"/>
            <a:ext cx="2113389" cy="283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79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653136"/>
            <a:ext cx="8183880" cy="10515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display: inline-block – </a:t>
            </a:r>
            <a:r>
              <a:rPr lang="ru-RU" sz="2400" dirty="0" smtClean="0"/>
              <a:t>позволяет блокам вставать в ряд.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44824"/>
            <a:ext cx="6889077" cy="1737511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930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84984"/>
            <a:ext cx="8183880" cy="2419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display: flex – </a:t>
            </a:r>
            <a:r>
              <a:rPr lang="ru-RU" dirty="0" smtClean="0"/>
              <a:t>почти то же что и</a:t>
            </a:r>
            <a:r>
              <a:rPr lang="en-US" dirty="0" smtClean="0"/>
              <a:t> inline-block, </a:t>
            </a:r>
            <a:r>
              <a:rPr lang="ru-RU" dirty="0" smtClean="0"/>
              <a:t>только больше возможностей(можно определять ось выравнивания, а также последовательность)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8183562" cy="102060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3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519</TotalTime>
  <Words>156</Words>
  <Application>Microsoft Office PowerPoint</Application>
  <PresentationFormat>Экран (4:3)</PresentationFormat>
  <Paragraphs>29</Paragraphs>
  <Slides>10</Slides>
  <Notes>0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Аспект</vt:lpstr>
      <vt:lpstr>Что такое CSS? </vt:lpstr>
      <vt:lpstr>CSS – Это…</vt:lpstr>
      <vt:lpstr>width и height – задают ширину и высоту соответственно (например для div, img)  Background-color – задает цвет фона.</vt:lpstr>
      <vt:lpstr>border – обводка элемента, задается 3 свойтствами: 1) толщина – 2px 2) цвет -  black 3) вид – solid (целиковый) border-radius – скругление углов</vt:lpstr>
      <vt:lpstr>margin позволяет создать внешний отступ, а padding – внутренний.</vt:lpstr>
      <vt:lpstr>background-image – задают картинку в качестве фона, а для его форматирования ипользуют: 1) background-position: center – позволяет отцентрировать фон 2) background-size: cover – фон растягивается по всему блоку </vt:lpstr>
      <vt:lpstr>Для форматирования текста так же существуют следующие свойства: 1) font-family – позволяет задать шрифт 2) font-size – размер шрифта 3) font-weight – толщину шрифта 4) color – цвет шрифта (к примеру, 2 строке заданы стандартные значения) </vt:lpstr>
      <vt:lpstr>display: inline-block – позволяет блокам вставать в ряд. </vt:lpstr>
      <vt:lpstr>display: flex – почти то же что и inline-block, только больше возможностей(можно определять ось выравнивания, а также последовательность)</vt:lpstr>
      <vt:lpstr>     Спасибо за     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32</cp:revision>
  <dcterms:created xsi:type="dcterms:W3CDTF">2023-05-04T17:11:44Z</dcterms:created>
  <dcterms:modified xsi:type="dcterms:W3CDTF">2023-05-20T15:36:00Z</dcterms:modified>
</cp:coreProperties>
</file>