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83" autoAdjust="0"/>
  </p:normalViewPr>
  <p:slideViewPr>
    <p:cSldViewPr snapToGrid="0">
      <p:cViewPr>
        <p:scale>
          <a:sx n="79" d="100"/>
          <a:sy n="79" d="100"/>
        </p:scale>
        <p:origin x="-504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0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28" Type="http://customschemas.google.com/relationships/presentationmetadata" Target="meta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788160"/>
        <c:axId val="83789696"/>
      </c:barChart>
      <c:catAx>
        <c:axId val="83788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789696"/>
        <c:crosses val="autoZero"/>
        <c:auto val="1"/>
        <c:lblAlgn val="ctr"/>
        <c:lblOffset val="100"/>
        <c:noMultiLvlLbl val="0"/>
      </c:catAx>
      <c:valAx>
        <c:axId val="8378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78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351616"/>
        <c:axId val="84357504"/>
      </c:barChart>
      <c:catAx>
        <c:axId val="84351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357504"/>
        <c:crosses val="autoZero"/>
        <c:auto val="1"/>
        <c:lblAlgn val="ctr"/>
        <c:lblOffset val="100"/>
        <c:noMultiLvlLbl val="0"/>
      </c:catAx>
      <c:valAx>
        <c:axId val="8435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35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167296"/>
        <c:axId val="84173184"/>
      </c:barChart>
      <c:catAx>
        <c:axId val="84167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173184"/>
        <c:crosses val="autoZero"/>
        <c:auto val="1"/>
        <c:lblAlgn val="ctr"/>
        <c:lblOffset val="100"/>
        <c:noMultiLvlLbl val="0"/>
      </c:catAx>
      <c:valAx>
        <c:axId val="8417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16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205952"/>
        <c:axId val="84207488"/>
      </c:barChart>
      <c:catAx>
        <c:axId val="84205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207488"/>
        <c:crosses val="autoZero"/>
        <c:auto val="1"/>
        <c:lblAlgn val="ctr"/>
        <c:lblOffset val="100"/>
        <c:noMultiLvlLbl val="0"/>
      </c:catAx>
      <c:valAx>
        <c:axId val="8420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20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6F90A-ADD5-4F6D-B749-5C9874C83600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197C3-974A-4B08-AC65-A988FAA88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192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3267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240"/>
              <a:buFont typeface="Calibri"/>
              <a:buNone/>
            </a:pPr>
            <a:r>
              <a:rPr lang="ru-RU" sz="3240" b="1" dirty="0" smtClean="0"/>
              <a:t>Разработка веб-приложения «фото блог» на </a:t>
            </a:r>
            <a:r>
              <a:rPr lang="en-US" sz="3240" b="1" dirty="0" smtClean="0"/>
              <a:t>JavaScript</a:t>
            </a:r>
            <a:endParaRPr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755959" y="5850077"/>
            <a:ext cx="570391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lang="ru-RU" b="1" dirty="0" err="1" smtClean="0">
                <a:latin typeface="Calibri"/>
                <a:ea typeface="Calibri"/>
                <a:cs typeface="Calibri"/>
                <a:sym typeface="Calibri"/>
              </a:rPr>
              <a:t>Синяпкин</a:t>
            </a:r>
            <a:r>
              <a:rPr lang="ru-RU" b="1" dirty="0" smtClean="0">
                <a:latin typeface="Calibri"/>
                <a:ea typeface="Calibri"/>
                <a:cs typeface="Calibri"/>
                <a:sym typeface="Calibri"/>
              </a:rPr>
              <a:t> Д. Ю.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2800"/>
            </a:pPr>
            <a:r>
              <a:rPr lang="ru-RU" sz="2000" b="1" dirty="0">
                <a:sym typeface="Calibri"/>
              </a:rPr>
              <a:t>Цель: </a:t>
            </a:r>
            <a:r>
              <a:rPr lang="ru-RU" sz="2000" b="1" dirty="0" smtClean="0">
                <a:sym typeface="Calibri"/>
              </a:rPr>
              <a:t>разработка веб-приложения «фото блог» на языке </a:t>
            </a:r>
            <a:r>
              <a:rPr lang="en-US" sz="2000" b="1" dirty="0" smtClean="0">
                <a:sym typeface="Calibri"/>
              </a:rPr>
              <a:t>JavaScript, </a:t>
            </a:r>
            <a:r>
              <a:rPr lang="ru-RU" sz="2000" b="1" dirty="0" smtClean="0">
                <a:sym typeface="Calibri"/>
              </a:rPr>
              <a:t>включающего в себя клиентскую часть на </a:t>
            </a:r>
            <a:r>
              <a:rPr lang="en-US" sz="2000" b="1" dirty="0" smtClean="0">
                <a:sym typeface="Calibri"/>
              </a:rPr>
              <a:t>React.js </a:t>
            </a:r>
            <a:r>
              <a:rPr lang="ru-RU" sz="2000" b="1" dirty="0" smtClean="0">
                <a:sym typeface="Calibri"/>
              </a:rPr>
              <a:t>и промежуточный  сервер на </a:t>
            </a:r>
            <a:r>
              <a:rPr lang="en-US" sz="2000" b="1" dirty="0" smtClean="0">
                <a:sym typeface="Calibri"/>
              </a:rPr>
              <a:t>Node.js</a:t>
            </a:r>
            <a:r>
              <a:rPr lang="ru-RU" sz="2000" dirty="0" smtClean="0">
                <a:sym typeface="Calibri"/>
              </a:rPr>
              <a:t>.</a:t>
            </a:r>
            <a:r>
              <a:rPr lang="ru-RU" sz="2000" dirty="0">
                <a:sym typeface="Calibri"/>
              </a:rPr>
              <a:t/>
            </a:r>
            <a:br>
              <a:rPr lang="ru-RU" sz="2000" dirty="0">
                <a:sym typeface="Calibri"/>
              </a:rPr>
            </a:br>
            <a:r>
              <a:rPr lang="ru-RU" sz="2000" dirty="0">
                <a:sym typeface="Calibri"/>
              </a:rPr>
              <a:t/>
            </a:r>
            <a:br>
              <a:rPr lang="ru-RU" sz="2000" dirty="0">
                <a:sym typeface="Calibri"/>
              </a:rPr>
            </a:br>
            <a:r>
              <a:rPr lang="ru-RU" sz="2000" b="1" dirty="0">
                <a:sym typeface="Calibri"/>
              </a:rPr>
              <a:t>Задачи </a:t>
            </a:r>
            <a:r>
              <a:rPr lang="ru-RU" sz="2000" b="1" dirty="0" smtClean="0">
                <a:sym typeface="Calibri"/>
              </a:rPr>
              <a:t>: </a:t>
            </a:r>
            <a:r>
              <a:rPr lang="ru-RU" sz="2000" b="1" dirty="0">
                <a:sym typeface="Calibri"/>
              </a:rPr>
              <a:t/>
            </a:r>
            <a:br>
              <a:rPr lang="ru-RU" sz="2000" b="1" dirty="0">
                <a:sym typeface="Calibri"/>
              </a:rPr>
            </a:br>
            <a:r>
              <a:rPr lang="ru-RU" sz="2000" dirty="0">
                <a:sym typeface="Calibri"/>
              </a:rPr>
              <a:t/>
            </a:r>
            <a:br>
              <a:rPr lang="ru-RU" sz="2000" dirty="0">
                <a:sym typeface="Calibri"/>
              </a:rPr>
            </a:br>
            <a:r>
              <a:rPr lang="ru-RU" sz="2000" dirty="0" smtClean="0">
                <a:sym typeface="Calibri"/>
              </a:rPr>
              <a:t>-</a:t>
            </a:r>
            <a:r>
              <a:rPr lang="en-US" sz="2000" dirty="0" smtClean="0">
                <a:sym typeface="Calibri"/>
              </a:rPr>
              <a:t> </a:t>
            </a:r>
            <a:r>
              <a:rPr lang="ru-RU" sz="2000" dirty="0" smtClean="0">
                <a:sym typeface="Calibri"/>
              </a:rPr>
              <a:t>разработать клиентскую часть приложения на связке </a:t>
            </a:r>
            <a:r>
              <a:rPr lang="en-US" sz="2000" dirty="0" smtClean="0">
                <a:sym typeface="Calibri"/>
              </a:rPr>
              <a:t>React-</a:t>
            </a:r>
            <a:r>
              <a:rPr lang="en-US" sz="2000" dirty="0" err="1" smtClean="0">
                <a:sym typeface="Calibri"/>
              </a:rPr>
              <a:t>Redux</a:t>
            </a:r>
            <a:r>
              <a:rPr lang="en-US" sz="2000" dirty="0" smtClean="0">
                <a:sym typeface="Calibri"/>
              </a:rPr>
              <a:t> </a:t>
            </a:r>
            <a:r>
              <a:rPr lang="ru-RU" sz="2000" dirty="0" smtClean="0">
                <a:sym typeface="Calibri"/>
              </a:rPr>
              <a:t>с использованием вспомогательных библиотек</a:t>
            </a:r>
            <a:br>
              <a:rPr lang="ru-RU" sz="2000" dirty="0" smtClean="0">
                <a:sym typeface="Calibri"/>
              </a:rPr>
            </a:br>
            <a:r>
              <a:rPr lang="ru-RU" sz="2000" dirty="0" smtClean="0"/>
              <a:t>- обеспечить корректную работу основного функционала приложения, а именно:</a:t>
            </a:r>
            <a:r>
              <a:rPr lang="en-US" sz="2000" dirty="0" smtClean="0"/>
              <a:t> </a:t>
            </a:r>
            <a:r>
              <a:rPr lang="ru-RU" sz="2000" dirty="0"/>
              <a:t>авторизация </a:t>
            </a:r>
            <a:r>
              <a:rPr lang="ru-RU" sz="2000" dirty="0" smtClean="0"/>
              <a:t>пользователя</a:t>
            </a:r>
            <a:r>
              <a:rPr lang="en-US" sz="2000" dirty="0" smtClean="0"/>
              <a:t>,</a:t>
            </a:r>
            <a:r>
              <a:rPr lang="ru-RU" sz="2000" dirty="0" smtClean="0"/>
              <a:t> просмотр постов и комментариев к ним, просмотр списка пользователей и информации о конкретном пользователе, создание нового профиля пользователя</a:t>
            </a:r>
            <a:r>
              <a:rPr lang="en-US" sz="2000" dirty="0" smtClean="0"/>
              <a:t>,</a:t>
            </a:r>
            <a:r>
              <a:rPr lang="ru-RU" sz="2000" dirty="0" smtClean="0"/>
              <a:t> возможность</a:t>
            </a:r>
            <a:r>
              <a:rPr lang="en-US" sz="2000" dirty="0" smtClean="0"/>
              <a:t> </a:t>
            </a:r>
            <a:r>
              <a:rPr lang="ru-RU" sz="2000" dirty="0" smtClean="0"/>
              <a:t>редактирования</a:t>
            </a:r>
            <a:r>
              <a:rPr lang="en-US" sz="2000" dirty="0" smtClean="0"/>
              <a:t> </a:t>
            </a:r>
            <a:r>
              <a:rPr lang="ru-RU" sz="2000" dirty="0" smtClean="0"/>
              <a:t>профиля </a:t>
            </a:r>
            <a:r>
              <a:rPr lang="ru-RU" sz="2000" smtClean="0"/>
              <a:t>авторизованного пользователя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- внедрить в проект библиотеку готовых компонентов </a:t>
            </a:r>
            <a:r>
              <a:rPr lang="en-US" sz="2000" dirty="0" smtClean="0"/>
              <a:t>Ant Design </a:t>
            </a:r>
            <a:r>
              <a:rPr lang="ru-RU" sz="2000" dirty="0" smtClean="0"/>
              <a:t>для использования типовых компонентов (меню, формы), а также выполнения типовых операций (пагинация, </a:t>
            </a:r>
            <a:r>
              <a:rPr lang="ru-RU" sz="2000" dirty="0" err="1" smtClean="0"/>
              <a:t>валидация</a:t>
            </a:r>
            <a:r>
              <a:rPr lang="ru-RU" sz="2000" dirty="0" smtClean="0"/>
              <a:t> форм)</a:t>
            </a:r>
            <a:br>
              <a:rPr lang="ru-RU" sz="2000" dirty="0" smtClean="0"/>
            </a:br>
            <a:r>
              <a:rPr lang="ru-RU" sz="2000" dirty="0" smtClean="0"/>
              <a:t>- обеспечить адаптивность клиентского приложения для удобства использования на различных устройствах </a:t>
            </a:r>
            <a:br>
              <a:rPr lang="ru-RU" sz="2000" dirty="0" smtClean="0"/>
            </a:br>
            <a:r>
              <a:rPr lang="ru-RU" sz="2000" dirty="0" smtClean="0"/>
              <a:t>- разработать промежуточный сервер на </a:t>
            </a:r>
            <a:r>
              <a:rPr lang="en-US" sz="2000" dirty="0" smtClean="0"/>
              <a:t>Node.js </a:t>
            </a:r>
            <a:r>
              <a:rPr lang="ru-RU" sz="2000" dirty="0" smtClean="0"/>
              <a:t>и </a:t>
            </a:r>
            <a:r>
              <a:rPr lang="en-US" sz="2000" dirty="0" smtClean="0"/>
              <a:t>Express.js </a:t>
            </a:r>
            <a:r>
              <a:rPr lang="ru-RU" sz="2000" dirty="0" smtClean="0"/>
              <a:t>для взаимодействия клиентской части приложения с основным сервером, который должен обеспечивать корректный обмен данными и их необходимые преобразования, а также производить </a:t>
            </a:r>
            <a:r>
              <a:rPr lang="ru-RU" sz="2000" dirty="0" err="1" smtClean="0"/>
              <a:t>логирование</a:t>
            </a:r>
            <a:r>
              <a:rPr lang="ru-RU" sz="2000" dirty="0" smtClean="0"/>
              <a:t> всех выполняемых операций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Используемые технологии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r="375"/>
          <a:stretch>
            <a:fillRect/>
          </a:stretch>
        </p:blipFill>
        <p:spPr>
          <a:xfrm>
            <a:off x="6773194" y="1756695"/>
            <a:ext cx="4837279" cy="382249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1" y="1287379"/>
            <a:ext cx="5703917" cy="523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Tx/>
              <a:buChar char="-"/>
            </a:pPr>
            <a:r>
              <a:rPr lang="ru-RU" dirty="0" smtClean="0"/>
              <a:t>Клиентская часть выполнена на связке </a:t>
            </a:r>
            <a:r>
              <a:rPr lang="en-US" dirty="0" smtClean="0"/>
              <a:t>React-</a:t>
            </a:r>
            <a:r>
              <a:rPr lang="en-US" dirty="0" err="1" smtClean="0"/>
              <a:t>Redux</a:t>
            </a:r>
            <a:endParaRPr lang="ru-RU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Tx/>
              <a:buChar char="-"/>
            </a:pPr>
            <a:r>
              <a:rPr lang="ru-RU" dirty="0" smtClean="0"/>
              <a:t>Для задания стилей компонентов применен </a:t>
            </a:r>
            <a:r>
              <a:rPr lang="en-US" dirty="0" smtClean="0"/>
              <a:t>CSS-</a:t>
            </a:r>
            <a:r>
              <a:rPr lang="ru-RU" dirty="0" smtClean="0"/>
              <a:t>препроцессор </a:t>
            </a:r>
            <a:r>
              <a:rPr lang="en-US" dirty="0" smtClean="0"/>
              <a:t>Less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Tx/>
              <a:buChar char="-"/>
            </a:pPr>
            <a:r>
              <a:rPr lang="ru-RU" dirty="0" smtClean="0"/>
              <a:t>В качестве </a:t>
            </a:r>
            <a:r>
              <a:rPr lang="en-US" dirty="0" err="1" smtClean="0"/>
              <a:t>Redux</a:t>
            </a:r>
            <a:r>
              <a:rPr lang="en-US" dirty="0" smtClean="0"/>
              <a:t> middleware </a:t>
            </a:r>
            <a:r>
              <a:rPr lang="ru-RU" dirty="0" smtClean="0"/>
              <a:t>использован </a:t>
            </a:r>
            <a:r>
              <a:rPr lang="en-US" dirty="0" err="1" smtClean="0"/>
              <a:t>thunk</a:t>
            </a: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Tx/>
              <a:buChar char="-"/>
            </a:pPr>
            <a:r>
              <a:rPr lang="ru-RU" dirty="0" smtClean="0"/>
              <a:t>Использованы отдельные компоненты библиотеки </a:t>
            </a:r>
            <a:r>
              <a:rPr lang="en-US" dirty="0" smtClean="0"/>
              <a:t>Ant Design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Tx/>
              <a:buChar char="-"/>
            </a:pPr>
            <a:r>
              <a:rPr lang="ru-RU" dirty="0" smtClean="0"/>
              <a:t> Произведена локализация на русский и английский языки с помощью библиотеки </a:t>
            </a:r>
            <a:r>
              <a:rPr lang="en-US" dirty="0" smtClean="0"/>
              <a:t>i18next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ru-RU" dirty="0" smtClean="0"/>
              <a:t>В качестве основного сервера – источника данных используется сервис </a:t>
            </a:r>
            <a:r>
              <a:rPr lang="en-US" dirty="0" smtClean="0"/>
              <a:t>dummyapi.io</a:t>
            </a:r>
            <a:endParaRPr lang="ru-RU" dirty="0" smtClean="0"/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ru-RU" dirty="0" smtClean="0"/>
              <a:t>Реализовано взаимодействие с сервисом </a:t>
            </a:r>
            <a:r>
              <a:rPr lang="en-US" dirty="0" err="1" smtClean="0"/>
              <a:t>imgBB</a:t>
            </a:r>
            <a:r>
              <a:rPr lang="en-US" dirty="0" smtClean="0"/>
              <a:t> </a:t>
            </a:r>
            <a:r>
              <a:rPr lang="ru-RU" dirty="0" smtClean="0"/>
              <a:t>для хранения загружаемых пользователем </a:t>
            </a:r>
            <a:r>
              <a:rPr lang="ru-RU" dirty="0" err="1" smtClean="0"/>
              <a:t>аватаров</a:t>
            </a:r>
            <a:endParaRPr lang="ru-RU" dirty="0" smtClean="0"/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endParaRPr lang="ru-RU" dirty="0"/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ru-RU" dirty="0" smtClean="0"/>
              <a:t>Промежуточный сервер </a:t>
            </a:r>
            <a:r>
              <a:rPr lang="en-US" dirty="0" err="1" smtClean="0"/>
              <a:t>dummyProxy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реализован на платформе </a:t>
            </a:r>
            <a:r>
              <a:rPr lang="en-US" dirty="0" smtClean="0"/>
              <a:t>Node.js </a:t>
            </a:r>
            <a:r>
              <a:rPr lang="ru-RU" dirty="0" smtClean="0"/>
              <a:t>с помощью библиотеки </a:t>
            </a:r>
            <a:r>
              <a:rPr lang="en-US" dirty="0" smtClean="0"/>
              <a:t>Express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ru-RU" dirty="0" smtClean="0"/>
              <a:t>Организовано </a:t>
            </a:r>
            <a:r>
              <a:rPr lang="ru-RU" dirty="0" err="1" smtClean="0"/>
              <a:t>логирование</a:t>
            </a:r>
            <a:r>
              <a:rPr lang="ru-RU" dirty="0" smtClean="0"/>
              <a:t> в файл посредством</a:t>
            </a:r>
            <a:r>
              <a:rPr lang="en-US" dirty="0" smtClean="0"/>
              <a:t> simple-node-logger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ru-RU" dirty="0" smtClean="0"/>
              <a:t>Для преобразования формата даты использована библиотека </a:t>
            </a:r>
            <a:r>
              <a:rPr lang="en-US" dirty="0" smtClean="0"/>
              <a:t>moment.js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ru-RU" dirty="0" smtClean="0"/>
              <a:t>Произведено тестирование проекта с помощью </a:t>
            </a:r>
            <a:r>
              <a:rPr lang="en-US" dirty="0" smtClean="0"/>
              <a:t>Jest</a:t>
            </a:r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40642"/>
            <a:ext cx="685800" cy="38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128</Words>
  <Application>Microsoft Office PowerPoint</Application>
  <PresentationFormat>Произвольный</PresentationFormat>
  <Paragraphs>17</Paragraphs>
  <Slides>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IU</vt:lpstr>
      <vt:lpstr>Разработка веб-приложения «фото блог» на JavaScript</vt:lpstr>
      <vt:lpstr>Цель: разработка веб-приложения «фото блог» на языке JavaScript, включающего в себя клиентскую часть на React.js и промежуточный  сервер на Node.js.  Задачи :   - разработать клиентскую часть приложения на связке React-Redux с использованием вспомогательных библиотек - обеспечить корректную работу основного функционала приложения, а именно: авторизация пользователя, просмотр постов и комментариев к ним, просмотр списка пользователей и информации о конкретном пользователе, создание нового профиля пользователя, возможность редактирования профиля авторизованного пользователя - внедрить в проект библиотеку готовых компонентов Ant Design для использования типовых компонентов (меню, формы), а также выполнения типовых операций (пагинация, валидация форм) - обеспечить адаптивность клиентского приложения для удобства использования на различных устройствах  - разработать промежуточный сервер на Node.js и Express.js для взаимодействия клиентской части приложения с основным сервером, который должен обеспечивать корректный обмен данными и их необходимые преобразования, а также производить логирование всех выполняемых операций</vt:lpstr>
      <vt:lpstr>Используемые технологии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в одну или в две строчки или в одну, или в две</dc:title>
  <dc:creator>Ольга Саетгареева</dc:creator>
  <cp:lastModifiedBy>Sin</cp:lastModifiedBy>
  <cp:revision>22</cp:revision>
  <dcterms:created xsi:type="dcterms:W3CDTF">2018-09-03T06:41:35Z</dcterms:created>
  <dcterms:modified xsi:type="dcterms:W3CDTF">2021-12-23T08:22:36Z</dcterms:modified>
</cp:coreProperties>
</file>