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B43FA-4037-4429-8431-6354808DF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EAD28F-2BC6-4B95-9E48-5A430451F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2F0598-5342-4913-B2F4-F59E0C56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030D56-FAE9-4888-8EF9-4EB7CBEC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45907-A306-42AB-A6A6-776F9969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97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005DA-E127-4624-8ACC-47D0003C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8AAC18-1406-433E-A0E6-760A1DAFE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E0BED-BF8C-4E30-95B9-0BB0777A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7ED5BB-B2D9-4FEF-8AA9-218DA488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E39286-4BBA-4278-8050-DDAC616E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50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89CDE0-BBCE-477A-9EA4-725A87EAB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70BC47-1D44-4E85-960E-AD234014F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A806A6-3ACC-426C-9731-E987526A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01FFE-C694-4D10-B712-0568804F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251FCE-9B22-4D0A-B3B9-4CB5E0D9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59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42090-2A83-457C-B8D4-17373698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6F8B9-F4A1-43B3-BB1F-E52F6E88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C180C-3390-482C-835F-AC8C0B45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48E010-EBEA-455A-B1AA-EB7AD4CE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05D24-E3C5-4864-980F-010BCF2B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0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2A37A-BBDA-4202-99BD-ED0E6580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25929A-6541-4F99-B8EF-74F1003F1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82527-A43E-44A1-9B42-0A826B2E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5FF59-8D15-4DB8-B0AE-BA44D527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836B8C-B9D4-4D74-98B4-4C7B6395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C57E7-039B-4C0C-BB2B-2B56595E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B0D98-980B-46E8-86F1-9A1794DB2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664566-0197-4EFD-A8D2-C381E2961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F1EB0D-BCCE-4E0B-AA0E-26CBC92E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B5B869-18CB-4577-87B8-A6358A3D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E641E8-19B7-40E7-BB5E-0C49E419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78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FDD02-12A4-4F4E-B490-CB91E63D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BABA5-51CF-4DC6-A9FD-81B479B0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97622C-EBBD-4373-8D48-2BC27D67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9E2F92-8C07-4D00-BDA0-2DF2BDBEE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20867B-AA2A-4C2F-8C8F-E13B6A42D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E313A6-D2A0-47FA-9E6C-A05AFB1E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565210-C695-4980-8EC1-72CFA438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DC7D42-B45E-4607-94E5-767073B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64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C586B-88E7-402F-87B1-FA78615F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1BF34F-12DE-4334-8E98-05A7E5E5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DDB034-8220-44ED-B7D6-647B73C3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3DAD20-8B2E-41D7-B702-EAC0EED0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11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DD7DBB-D4BD-4B69-BA94-736BB52D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0A97D6-300F-4C20-B30B-CC775B0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A99988-430C-4266-9CA3-C7FBD8E7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27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8392D-7AC0-449A-A529-4A319F3D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20E5C1-8F83-4013-BFBF-341539A56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127B6C-07D8-4C41-A0F8-3C3978FB7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54C1AE-7A35-4841-90A6-AD0DD217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F47F4A-2184-4DDA-B689-E7578C7B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42906E-4A81-49B7-84F9-A16E540B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26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03C0E-EAE6-4F3B-BCDF-A21BFA0E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1E5950-5AB7-4FBB-8505-463D1EAF9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4B05D8-7A03-499A-8F39-560ACE964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B37A1F-94EF-4217-B294-3A9FB3A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02CDE9-83F6-4B61-A45A-E6FA034A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77866C-3D3E-4CD2-8392-0881C87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19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5F737-DBD3-40F6-BCD3-ABCA77D2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0118E4-3F8F-4514-84B5-AACEF27E5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2F5B91-5AF5-48B9-8E55-198CAD831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94EF-01D1-43D0-8C33-22BB0DE811E7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244599-074A-4B03-8D61-05FC57AC6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147B12-EF3E-4690-B7A7-2898AB088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92EE-81EC-459E-87F9-31E26C11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54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EE181-22EA-4F9F-8756-D492163C6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Cash Bash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2A44C5-E4CB-435B-A037-2B3FAD325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Денежный удар </a:t>
            </a:r>
          </a:p>
        </p:txBody>
      </p:sp>
    </p:spTree>
    <p:extLst>
      <p:ext uri="{BB962C8B-B14F-4D97-AF65-F5344CB8AC3E}">
        <p14:creationId xmlns:p14="http://schemas.microsoft.com/office/powerpoint/2010/main" val="148967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87EB6-2FE7-4B78-B11F-FE3A6BF7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6"/>
            <a:ext cx="10376647" cy="809251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созданием нового объявления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46F8D9-C6C0-4F40-BE96-273EFF52F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7" y="1186743"/>
            <a:ext cx="2993231" cy="5321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DD8D5D-D49B-4A73-B828-2AA9E3D59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84" y="1205086"/>
            <a:ext cx="2982913" cy="53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6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87EB6-2FE7-4B78-B11F-FE3A6BF7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6"/>
            <a:ext cx="10376647" cy="809251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выбором фото и возможностью редактирования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09FDE0-4224-4AAE-A27B-F2AF3687B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04" y="1124883"/>
            <a:ext cx="3125391" cy="55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8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87EB6-2FE7-4B78-B11F-FE3A6BF7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6"/>
            <a:ext cx="10376647" cy="80925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Экран с детальной информацией об объявлении.</a:t>
            </a:r>
            <a:br>
              <a:rPr lang="ru-RU" sz="2800" dirty="0"/>
            </a:br>
            <a:r>
              <a:rPr lang="ru-RU" sz="2800" dirty="0"/>
              <a:t>С возможностью позвонить и отправить </a:t>
            </a:r>
            <a:r>
              <a:rPr lang="en-US" sz="2800" dirty="0"/>
              <a:t>email </a:t>
            </a:r>
            <a:r>
              <a:rPr lang="ru-RU" sz="2800" dirty="0"/>
              <a:t>владельцу объявления.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DCA43B-CE54-4FA3-A01F-BB39B38DD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26" y="1069851"/>
            <a:ext cx="3156347" cy="56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9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8026A3D-B80A-483D-AF83-AF0A9C7E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94" y="1506071"/>
            <a:ext cx="10538012" cy="3845858"/>
          </a:xfrm>
        </p:spPr>
        <p:txBody>
          <a:bodyPr>
            <a:normAutofit/>
          </a:bodyPr>
          <a:lstStyle/>
          <a:p>
            <a:r>
              <a:rPr lang="ru-RU" sz="2000" dirty="0"/>
              <a:t>Приложение по типу "Доска объявлений". </a:t>
            </a:r>
          </a:p>
          <a:p>
            <a:r>
              <a:rPr lang="ru-RU" sz="2000" dirty="0"/>
              <a:t>Использована архитектура </a:t>
            </a:r>
            <a:r>
              <a:rPr lang="en-US" sz="2000" dirty="0"/>
              <a:t>MVVM.</a:t>
            </a:r>
            <a:endParaRPr lang="ru-RU" sz="2000" dirty="0"/>
          </a:p>
          <a:p>
            <a:r>
              <a:rPr lang="en-US" sz="2000" dirty="0"/>
              <a:t> </a:t>
            </a:r>
            <a:r>
              <a:rPr lang="ru-RU" sz="2000" dirty="0"/>
              <a:t>А также использованы: </a:t>
            </a:r>
            <a:r>
              <a:rPr lang="en-US" sz="2000" dirty="0"/>
              <a:t>View Pager, Navigation Drawer, Bottom Navigation View</a:t>
            </a:r>
            <a:r>
              <a:rPr lang="ru-RU" sz="2000" dirty="0"/>
              <a:t>, </a:t>
            </a:r>
            <a:r>
              <a:rPr lang="en-US" sz="2000" dirty="0"/>
              <a:t>Alert Dialog, Fragments. </a:t>
            </a:r>
            <a:endParaRPr lang="ru-RU" sz="2000" dirty="0"/>
          </a:p>
          <a:p>
            <a:r>
              <a:rPr lang="en-US" sz="2000" dirty="0"/>
              <a:t>Coroutine, Bitmap. </a:t>
            </a:r>
            <a:endParaRPr lang="ru-RU" sz="2000" dirty="0"/>
          </a:p>
          <a:p>
            <a:r>
              <a:rPr lang="ru-RU" sz="2000" dirty="0"/>
              <a:t>Библиотеки для работы с картинками: </a:t>
            </a:r>
            <a:r>
              <a:rPr lang="en-US" sz="2000" dirty="0"/>
              <a:t>Picasso, Pix Image Picker. </a:t>
            </a:r>
            <a:endParaRPr lang="ru-RU" sz="2000" dirty="0"/>
          </a:p>
          <a:p>
            <a:r>
              <a:rPr lang="ru-RU" sz="2000" dirty="0"/>
              <a:t>Облачная база данных </a:t>
            </a:r>
            <a:r>
              <a:rPr lang="en-US" sz="2000" dirty="0"/>
              <a:t>Firebase. </a:t>
            </a:r>
            <a:endParaRPr lang="ru-RU" sz="2000" dirty="0"/>
          </a:p>
          <a:p>
            <a:r>
              <a:rPr lang="ru-RU" sz="2000" dirty="0"/>
              <a:t>Реализован функционал приложения: создание аккаунта и вход/выход пользователя. Создание, редактирование, удаление, фильтрация объявлений, добавление в избранное. Счетчики объявлений. </a:t>
            </a:r>
          </a:p>
        </p:txBody>
      </p:sp>
    </p:spTree>
    <p:extLst>
      <p:ext uri="{BB962C8B-B14F-4D97-AF65-F5344CB8AC3E}">
        <p14:creationId xmlns:p14="http://schemas.microsoft.com/office/powerpoint/2010/main" val="323257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71D55-90E9-465F-BF2D-3F05998F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83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Далее представлены скриншоты функционала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39194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AA96D-4515-4E71-A51A-BD84FEA7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Главное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9EC994-B25A-4052-A9F3-DD6B9460F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21" y="1452032"/>
            <a:ext cx="2926557" cy="52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48CDB-95AB-4765-977D-67BFDED0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Главный экран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DEC5A7-A018-44B6-8649-11A983D46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59" y="1388316"/>
            <a:ext cx="2936081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AA940-5F87-4253-BE5D-2B7A186B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фильтрацией объявлений по параметрам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121378-52AD-404F-8199-0CF11DD52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1407460"/>
            <a:ext cx="2914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28B1F-E22E-410E-978A-28B1DB36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39400" cy="970616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избранным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611B45-578D-4556-B54A-5801974E5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247" y="1335742"/>
            <a:ext cx="2907506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87EB6-2FE7-4B78-B11F-FE3A6BF7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6"/>
            <a:ext cx="10376647" cy="809251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объявлениями пользователя в личном аккаунте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70444D-91D3-42A1-AC72-95DDC8896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82" y="986117"/>
            <a:ext cx="3164681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4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87EB6-2FE7-4B78-B11F-FE3A6BF7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6"/>
            <a:ext cx="10376647" cy="80925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Экран с авторизацией</a:t>
            </a:r>
            <a:br>
              <a:rPr lang="ru-RU" sz="2800" dirty="0"/>
            </a:br>
            <a:r>
              <a:rPr lang="ru-RU" sz="2800" dirty="0"/>
              <a:t>(по </a:t>
            </a:r>
            <a:r>
              <a:rPr lang="en-US" sz="2800" dirty="0"/>
              <a:t>email </a:t>
            </a:r>
            <a:r>
              <a:rPr lang="ru-RU" sz="2800" dirty="0"/>
              <a:t>или </a:t>
            </a:r>
            <a:r>
              <a:rPr lang="en-US" sz="2800" dirty="0"/>
              <a:t>google</a:t>
            </a:r>
            <a:r>
              <a:rPr lang="ru-RU" sz="2800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1732D6-49AB-4C04-A5AD-DAC97E546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520" y="1292763"/>
            <a:ext cx="3030959" cy="53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33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148</Words>
  <Application>Microsoft Office PowerPoint</Application>
  <PresentationFormat>Широкоэкранный</PresentationFormat>
  <Paragraphs>19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Cash Bash</vt:lpstr>
      <vt:lpstr>Презентация PowerPoint</vt:lpstr>
      <vt:lpstr>Далее представлены скриншоты функционала приложения</vt:lpstr>
      <vt:lpstr>Главное меню</vt:lpstr>
      <vt:lpstr>Главный экран</vt:lpstr>
      <vt:lpstr>Экран с фильтрацией объявлений по параметрам</vt:lpstr>
      <vt:lpstr>Экран с избранным</vt:lpstr>
      <vt:lpstr>Экран с объявлениями пользователя в личном аккаунте</vt:lpstr>
      <vt:lpstr>Экран с авторизацией (по email или google)</vt:lpstr>
      <vt:lpstr>Экран с созданием нового объявления</vt:lpstr>
      <vt:lpstr>Экран с выбором фото и возможностью редактирования</vt:lpstr>
      <vt:lpstr>Экран с детальной информацией об объявлении. С возможностью позвонить и отправить email владельцу объявления.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Bash</dc:title>
  <dc:creator>Dmitry</dc:creator>
  <cp:lastModifiedBy>Dmitry</cp:lastModifiedBy>
  <cp:revision>2</cp:revision>
  <dcterms:created xsi:type="dcterms:W3CDTF">2023-06-07T09:43:29Z</dcterms:created>
  <dcterms:modified xsi:type="dcterms:W3CDTF">2023-09-12T11:58:54Z</dcterms:modified>
</cp:coreProperties>
</file>