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89E84D-98FA-4B84-AD2B-5D3A06150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90005D8-EBC9-4FBA-AC1F-36C071478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073666-B577-43FA-A36F-F32C66A2C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DA5B-3365-446E-8EAF-C22114936A20}" type="datetimeFigureOut">
              <a:rPr lang="ru-RU" smtClean="0"/>
              <a:t>11.02.2024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EC58F2-55BB-4A7A-ACA4-040CD79CD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EF731E-C6C8-4A86-AA85-92D2F00B8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D6C0-5A90-457A-82E6-A13E56144F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6662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0D4FE8-F23B-4752-82CA-35056BD76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742BC96-6778-49D5-BDC7-660F6CAC1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6AA05F-468A-491F-A550-5E05DF9F3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DA5B-3365-446E-8EAF-C22114936A20}" type="datetimeFigureOut">
              <a:rPr lang="ru-RU" smtClean="0"/>
              <a:t>11.02.2024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4672A6-5572-4CDF-A2D3-7658012AA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8F8EFF-9715-49AB-9B16-7242E8597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D6C0-5A90-457A-82E6-A13E56144F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313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A2D16CE-12BC-424D-8564-A1B4ED73C9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430CAC4-C230-4654-89C5-5EEE262159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BDAA8D-C02F-4C58-AFC5-72A82F7C3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DA5B-3365-446E-8EAF-C22114936A20}" type="datetimeFigureOut">
              <a:rPr lang="ru-RU" smtClean="0"/>
              <a:t>11.02.2024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A8203D-D894-452E-9FD8-BA921FE77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1B1BC1-114D-46F1-A807-DF42509C5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D6C0-5A90-457A-82E6-A13E56144F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442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9E9376-2A65-4F31-8371-2548CB2A8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D7E068-BD8F-4F8B-90A3-81F357266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68CFF7-0F48-4636-8527-75DE162AD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DA5B-3365-446E-8EAF-C22114936A20}" type="datetimeFigureOut">
              <a:rPr lang="ru-RU" smtClean="0"/>
              <a:t>11.02.2024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E584B8-A88A-4618-869F-B403151CC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93A21D-DB01-4647-A699-1AF36B58B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D6C0-5A90-457A-82E6-A13E56144F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1085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490AEB-686D-4AB1-8A3F-9A0E41E0F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7D7CA69-2689-4EF9-AE37-619B26E36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287852-36B3-49C7-BA55-9EE51A7C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DA5B-3365-446E-8EAF-C22114936A20}" type="datetimeFigureOut">
              <a:rPr lang="ru-RU" smtClean="0"/>
              <a:t>11.02.2024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986334-8C42-4721-8ACE-360A795AF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FE2A1C-0F52-4B4C-B934-4D45E0727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D6C0-5A90-457A-82E6-A13E56144F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2307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498395-84E4-4A93-A41E-8D042A12E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267897-9496-4837-BE4E-804F68394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D2D24A3-4956-48CB-90BF-FC8F95A776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30D5775-D0F0-419A-B5DD-27959AE55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DA5B-3365-446E-8EAF-C22114936A20}" type="datetimeFigureOut">
              <a:rPr lang="ru-RU" smtClean="0"/>
              <a:t>11.02.2024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C724A51-879D-42D3-BBC7-74F34D06C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4E1D203-A19C-4752-9997-1B9584F8A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D6C0-5A90-457A-82E6-A13E56144F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6124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5E8404-3A30-4734-8CD3-7EC895420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277C4DC-755A-4B5E-B238-F6EF645F6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4D33F8A-9008-4873-85DF-BC339A34F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2C0FF19-373D-481B-8C30-A3DCF1B58C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4FE3AF1-66B6-4465-8E9D-4DC803CCE9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D82EA38-7A73-40FE-BF29-6E8C55581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DA5B-3365-446E-8EAF-C22114936A20}" type="datetimeFigureOut">
              <a:rPr lang="ru-RU" smtClean="0"/>
              <a:t>11.02.2024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7FBC9E3-B8E1-4D39-A1E8-C406F1AA8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A55BAF2-86E8-41F8-8947-71CFDBD47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D6C0-5A90-457A-82E6-A13E56144F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2843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5E8DF3-761D-4408-B743-CA66EAF3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6FF6C9B-B1B1-4EF7-BFCD-454D998EF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DA5B-3365-446E-8EAF-C22114936A20}" type="datetimeFigureOut">
              <a:rPr lang="ru-RU" smtClean="0"/>
              <a:t>11.02.2024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FAF2F8A-96A5-4A22-87F2-B9439FF17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7241D92-C576-49C2-88CE-F4A49BD76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D6C0-5A90-457A-82E6-A13E56144F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971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5BF262F-1712-4316-8B81-69610D0B6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DA5B-3365-446E-8EAF-C22114936A20}" type="datetimeFigureOut">
              <a:rPr lang="ru-RU" smtClean="0"/>
              <a:t>11.02.2024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C09A1BA-067C-4F72-9236-262CFE549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3898115-B460-488A-9B3B-5EDA2E779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D6C0-5A90-457A-82E6-A13E56144F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6671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3AAA1C-89DD-42D8-8168-E4C0E7BF3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FBAC78-7CC9-47F3-984B-7A2F5E915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9ED4C21-5575-44AA-9592-406152FEC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1DC207C-B73A-42C7-B851-B1DA490F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DA5B-3365-446E-8EAF-C22114936A20}" type="datetimeFigureOut">
              <a:rPr lang="ru-RU" smtClean="0"/>
              <a:t>11.02.2024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CB9174-780B-4812-9111-E46687AF9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426C10F-BBB7-428D-8972-E72F10D7F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D6C0-5A90-457A-82E6-A13E56144F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711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1E14EE-7265-44E1-B691-E074F453D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03FE547-ACDA-4F61-8EDC-BA4AAEC0CF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3E2FBA6-0EF6-40AD-920D-78D1BADCB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455A0DC-1DFC-4493-84EA-EC3B49931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DA5B-3365-446E-8EAF-C22114936A20}" type="datetimeFigureOut">
              <a:rPr lang="ru-RU" smtClean="0"/>
              <a:t>11.02.2024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9B885B4-4444-44BA-B4B0-3A9D41BB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B8F4FFD-60CD-44E6-A175-BEE5BDDC6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D6C0-5A90-457A-82E6-A13E56144F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756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3E4E01-BD58-4FE6-9E80-D5965942A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A812DA0-9F93-4BBC-959D-6B1B8193C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E93CD2-C752-4214-9056-528B4A144E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BDA5B-3365-446E-8EAF-C22114936A20}" type="datetimeFigureOut">
              <a:rPr lang="ru-RU" smtClean="0"/>
              <a:t>11.02.2024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E2A1CB-F351-4E16-9506-5B864DA14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F498D0-26BF-424F-81EB-E942A40464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9D6C0-5A90-457A-82E6-A13E56144F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017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F66880-53E6-4778-906F-2C9AC9A79E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Crip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A7FF119-A5E3-4A06-8651-BA2B0918E9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Информационное приложение со списком криптовалют и их курса в реальном времени.</a:t>
            </a:r>
          </a:p>
        </p:txBody>
      </p:sp>
    </p:spTree>
    <p:extLst>
      <p:ext uri="{BB962C8B-B14F-4D97-AF65-F5344CB8AC3E}">
        <p14:creationId xmlns:p14="http://schemas.microsoft.com/office/powerpoint/2010/main" val="3314517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178566-8D16-48C3-B41E-960A28365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923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2800" dirty="0"/>
              <a:t>Описание функционала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F5065C-F1FE-4A20-AFE8-1FB280B3E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5135"/>
            <a:ext cx="10515600" cy="3316012"/>
          </a:xfrm>
        </p:spPr>
        <p:txBody>
          <a:bodyPr>
            <a:normAutofit/>
          </a:bodyPr>
          <a:lstStyle/>
          <a:p>
            <a:r>
              <a:rPr lang="ru-RU" sz="2000" dirty="0"/>
              <a:t>Приложение для отображения цены, названия, даты последнего обновления, площадки где продается криптовалюта и т.д. </a:t>
            </a:r>
          </a:p>
          <a:p>
            <a:r>
              <a:rPr lang="ru-RU" sz="2000" dirty="0"/>
              <a:t>С детальным выводом информации о каждой криптовалюте и </a:t>
            </a:r>
            <a:r>
              <a:rPr lang="ru-RU" sz="2000" dirty="0" err="1"/>
              <a:t>автообновлением</a:t>
            </a:r>
            <a:r>
              <a:rPr lang="ru-RU" sz="2000" dirty="0"/>
              <a:t> информации. При перевороте экрана, приложение умеет отображать детальную информацию о выбранной валюте в альбомной ориентации. Данные берутся с бесплатного </a:t>
            </a:r>
            <a:r>
              <a:rPr lang="en-US" sz="2000" dirty="0"/>
              <a:t>API</a:t>
            </a:r>
            <a:r>
              <a:rPr lang="ru-RU" sz="2000" dirty="0"/>
              <a:t> </a:t>
            </a:r>
            <a:r>
              <a:rPr lang="ru-RU" sz="2000" dirty="0" err="1"/>
              <a:t>криптобиржи</a:t>
            </a:r>
            <a:r>
              <a:rPr lang="ru-RU" sz="2000" dirty="0"/>
              <a:t> С</a:t>
            </a:r>
            <a:r>
              <a:rPr lang="en-US" sz="2000" dirty="0" err="1"/>
              <a:t>rypto</a:t>
            </a:r>
            <a:r>
              <a:rPr lang="ru-RU" sz="2000" dirty="0"/>
              <a:t> С</a:t>
            </a:r>
            <a:r>
              <a:rPr lang="en-US" sz="2000" dirty="0" err="1"/>
              <a:t>ompare</a:t>
            </a:r>
            <a:r>
              <a:rPr lang="ru-RU" sz="2000" dirty="0"/>
              <a:t>. Все полученные данные сохраняются в локальную базу данных.</a:t>
            </a:r>
            <a:r>
              <a:rPr lang="en-US" sz="2000" dirty="0"/>
              <a:t> </a:t>
            </a:r>
            <a:r>
              <a:rPr lang="ru-RU" sz="2000" dirty="0"/>
              <a:t>Приложение умеет работать и обновлять данные в фоновом режиме.</a:t>
            </a:r>
          </a:p>
          <a:p>
            <a:r>
              <a:rPr lang="ru-RU" sz="2000" dirty="0"/>
              <a:t>Использована </a:t>
            </a:r>
            <a:r>
              <a:rPr lang="ru-RU" sz="2000" dirty="0" err="1"/>
              <a:t>архетиктура</a:t>
            </a:r>
            <a:r>
              <a:rPr lang="ru-RU" sz="2000" dirty="0"/>
              <a:t>: MVVM и </a:t>
            </a:r>
            <a:r>
              <a:rPr lang="ru-RU" sz="2000" dirty="0" err="1"/>
              <a:t>Clean</a:t>
            </a:r>
            <a:r>
              <a:rPr lang="ru-RU" sz="2000" dirty="0"/>
              <a:t> </a:t>
            </a:r>
            <a:r>
              <a:rPr lang="ru-RU" sz="2000" dirty="0" err="1"/>
              <a:t>Architecture</a:t>
            </a:r>
            <a:r>
              <a:rPr lang="ru-RU" sz="2000" dirty="0"/>
              <a:t>.</a:t>
            </a:r>
          </a:p>
          <a:p>
            <a:r>
              <a:rPr lang="ru-RU" sz="2000" dirty="0" err="1"/>
              <a:t>Стэк</a:t>
            </a:r>
            <a:r>
              <a:rPr lang="ru-RU" sz="2000" dirty="0"/>
              <a:t>: </a:t>
            </a:r>
            <a:r>
              <a:rPr lang="en-US" sz="2000" dirty="0"/>
              <a:t>Room</a:t>
            </a:r>
            <a:r>
              <a:rPr lang="en-US" sz="2000"/>
              <a:t>, Dagger2, </a:t>
            </a:r>
            <a:r>
              <a:rPr lang="en-US" sz="2000" dirty="0"/>
              <a:t>Retrofit2, OkHttp3, Coroutine, Worker, Picasso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164557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2A3EB-9BD8-4411-8DDD-1678172F0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2800" dirty="0"/>
              <a:t>Демонстрация функционала</a:t>
            </a:r>
          </a:p>
        </p:txBody>
      </p:sp>
    </p:spTree>
    <p:extLst>
      <p:ext uri="{BB962C8B-B14F-4D97-AF65-F5344CB8AC3E}">
        <p14:creationId xmlns:p14="http://schemas.microsoft.com/office/powerpoint/2010/main" val="190307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B78C18-7DA9-4129-A5D1-E895739FD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670" y="132043"/>
            <a:ext cx="9984658" cy="517253"/>
          </a:xfrm>
        </p:spPr>
        <p:txBody>
          <a:bodyPr>
            <a:normAutofit/>
          </a:bodyPr>
          <a:lstStyle/>
          <a:p>
            <a:pPr algn="ctr"/>
            <a:r>
              <a:rPr lang="ru-RU" sz="2800" dirty="0"/>
              <a:t>Главный экран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9E2B5D2-0099-4C9E-BDC8-C85258166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383" y="874878"/>
            <a:ext cx="3291232" cy="585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166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D25142-4064-41A6-A8B6-2405790FB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086" y="121186"/>
            <a:ext cx="10063828" cy="506776"/>
          </a:xfrm>
        </p:spPr>
        <p:txBody>
          <a:bodyPr>
            <a:normAutofit/>
          </a:bodyPr>
          <a:lstStyle/>
          <a:p>
            <a:pPr algn="ctr"/>
            <a:r>
              <a:rPr lang="ru-RU" sz="2800" dirty="0"/>
              <a:t>Экран с детальной информацией о каждой валюте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3F787F6-A16F-4C7F-9A35-A51BD03BF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446" y="914400"/>
            <a:ext cx="3275108" cy="582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718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D25142-4064-41A6-A8B6-2405790FB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888" y="141007"/>
            <a:ext cx="10484224" cy="77339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dirty="0"/>
              <a:t>При перевороте экрана, происходит отображение информации в альбомной ориентации на одном экране.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5859E9F-ABC5-4E9D-8926-25713D4CD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386" y="1193265"/>
            <a:ext cx="9003227" cy="506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2726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140</Words>
  <Application>Microsoft Office PowerPoint</Application>
  <PresentationFormat>Широкоэкранный</PresentationFormat>
  <Paragraphs>11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Crip</vt:lpstr>
      <vt:lpstr>Описание функционала</vt:lpstr>
      <vt:lpstr>Демонстрация функционала</vt:lpstr>
      <vt:lpstr>Главный экран</vt:lpstr>
      <vt:lpstr>Экран с детальной информацией о каждой валюте</vt:lpstr>
      <vt:lpstr>При перевороте экрана, происходит отображение информации в альбомной ориентации на одном экране.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 App</dc:title>
  <dc:creator>Dmitry</dc:creator>
  <cp:lastModifiedBy>Dmitry</cp:lastModifiedBy>
  <cp:revision>7</cp:revision>
  <dcterms:created xsi:type="dcterms:W3CDTF">2023-06-07T09:56:56Z</dcterms:created>
  <dcterms:modified xsi:type="dcterms:W3CDTF">2024-02-11T11:25:54Z</dcterms:modified>
</cp:coreProperties>
</file>