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F1EFD-D15C-4028-9A5F-C553379BC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F395E7-709C-4E57-BD6B-7EF629BB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09F00-4D86-4C8E-ABE2-F8A1CFE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4C0FB9-1DD0-4E06-A833-E72497BE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71255F-8615-4102-9465-18CE0C41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43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0C3D3-AEA6-44BD-9447-7FCF097C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121FF-83D2-42D6-B4A4-739C6C50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6DB1A-11C5-48A3-B595-F28DAB425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AF9D49-5EEB-4947-BF86-3875F442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B8F6ED-986F-401D-9796-8EFD14DD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92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CD2681-72D2-4F5C-B0A8-5A2ECDBA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9AE045-5767-41C7-A5FE-A15D29D3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126C50-3F66-4885-AC9A-DF8AAD6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6ACC3-A256-409E-8CDC-DC4A34C7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E8B10-6CD6-404B-9CAF-364EACFF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74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1D533-B681-4DFC-8D2E-81C68379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BC0F7-10EC-4F99-BB59-9BB21EAA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1BBAC-6575-45C6-A1FA-9422F26F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E08B1-AA83-48ED-8BA4-4D517492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1F8E9C-B36A-44CC-9816-6CC2A1FD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0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240CF-6177-4EA1-84DB-84DD2BF1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39C4F-C613-434A-9D6D-2BF3C335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1579F-051E-4F90-B437-828A4EDB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ECC2E-8F0C-4D22-ADBE-3C2A05BA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7460DE-A516-4322-8B52-B05D2B61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27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FEEA9-FC02-45C9-84F1-6A485143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1E7441-BCBC-4526-AAF4-331FC8096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7A8A5A-01C8-4F67-8321-8BAB433F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286144-6DD9-4ABE-95E5-DA4E4B86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7E3637-6180-4242-BEB7-7B63DCC4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C7AFF-7A28-49B6-8BE0-4C50F7F4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5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AB0DA-357B-46D8-86B4-1630DF4B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C2B181-74F7-4510-BD79-6BDB1396E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18299A-3FEE-455E-A62E-3439DEA65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F1F7C3-4250-48BA-8580-32CAAB967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45E5E8-4ADE-41DA-9FD4-1F014CE57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9472F6-2D75-4DD3-9ECE-74B79B66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6792CE-5565-4CC2-948A-644374CA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649A01-2DCB-4AE5-AD43-18A9C760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8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CC8BE-722F-4167-9A06-30154D11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6C4B43-6E49-44A2-8B4B-ECA7E99E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8FFFCE-C715-4CAC-AC6F-6715DF9D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C7052B-5CF2-4835-910B-ED26C41F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9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35B0F0-C4F0-4C2B-8F73-AC8D72B8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D3C6BA-A389-4529-ABC2-3391CA5C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065D56-01E0-41B2-B5E6-AA40D3BF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8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2FDC2-0AAC-4C8F-B634-D7AC951B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EE7ADB-53A4-49BA-BC36-AA193D843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F47221-FBD5-4573-B3F0-4D63BCC69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036DD2-5F52-4622-8D55-54C9840E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65D16F-9AF8-40DD-A60C-79C242EC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F73F60-E3A1-4DEE-995D-E2F292CC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22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F8EBC-CA9E-4C06-803D-80EECFB7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A4813F-0D73-4EDC-9317-F962C1463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4F91D9-849B-4BA2-A914-9F4323501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80ACB0-EEB3-4120-B399-3728BEDE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6B9AC9-296D-4CDC-8D66-4D8A20F0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9E63D0-8E05-4598-AD82-6CCF02D3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D5847-7B8B-4761-9986-231E8610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938CCA-8A16-4BEC-8F93-2F289581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89579-3B13-42E9-BC14-779FA282B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A10E-2FA5-449E-9023-813B7B82F6B3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8F94E-D1BA-4585-9559-97BEC0BBD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136ED-BD45-4839-8D2D-42E0E9CB0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A848A-2741-4C4C-AF8A-D4E633DEAD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2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52835-C68D-4291-A4D4-BCC88054A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Fitness Power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074CA9-4C01-4FE3-A21B-BAC2C0BC5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Мощь фитнеса</a:t>
            </a:r>
          </a:p>
        </p:txBody>
      </p:sp>
    </p:spTree>
    <p:extLst>
      <p:ext uri="{BB962C8B-B14F-4D97-AF65-F5344CB8AC3E}">
        <p14:creationId xmlns:p14="http://schemas.microsoft.com/office/powerpoint/2010/main" val="102436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54FA-7AF0-4896-8D92-A4188EDC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70" y="149972"/>
            <a:ext cx="10322859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текущим упражнением в списке на день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28A9A5-0B4A-4F5F-8EE1-CA80F7C8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186" y="840965"/>
            <a:ext cx="2959625" cy="601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7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54FA-7AF0-4896-8D92-A4188EDC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70" y="149972"/>
            <a:ext cx="10322859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 завершением списка упражнений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86CC57-BD5A-4535-99D7-ABABB8D56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30" y="953277"/>
            <a:ext cx="3036140" cy="590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C920F-19BD-4533-B9C1-4BE566E86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/>
              <a:t>Описание функционала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475F1-4C26-4B3F-ABC8-4C686F69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37376" cy="1805081"/>
          </a:xfrm>
        </p:spPr>
        <p:txBody>
          <a:bodyPr>
            <a:normAutofit/>
          </a:bodyPr>
          <a:lstStyle/>
          <a:p>
            <a:r>
              <a:rPr lang="ru-RU" sz="2000" dirty="0"/>
              <a:t>Приложение для фитнеса. </a:t>
            </a:r>
          </a:p>
          <a:p>
            <a:r>
              <a:rPr lang="ru-RU" sz="2000" dirty="0"/>
              <a:t>Курс упражнений со списком на каждый день в течении 21 дня.  </a:t>
            </a:r>
          </a:p>
          <a:p>
            <a:r>
              <a:rPr lang="ru-RU" sz="2000" dirty="0"/>
              <a:t>Стек: MVVM, </a:t>
            </a:r>
            <a:r>
              <a:rPr lang="ru-RU" sz="2000" dirty="0" err="1"/>
              <a:t>Shared</a:t>
            </a:r>
            <a:r>
              <a:rPr lang="ru-RU" sz="2000" dirty="0"/>
              <a:t> </a:t>
            </a:r>
            <a:r>
              <a:rPr lang="ru-RU" sz="2000" dirty="0" err="1"/>
              <a:t>Preference</a:t>
            </a:r>
            <a:r>
              <a:rPr lang="ru-RU" sz="2000" dirty="0"/>
              <a:t>, </a:t>
            </a:r>
            <a:r>
              <a:rPr lang="ru-RU" sz="2000" dirty="0" err="1"/>
              <a:t>Count</a:t>
            </a:r>
            <a:r>
              <a:rPr lang="ru-RU" sz="2000" dirty="0"/>
              <a:t> </a:t>
            </a:r>
            <a:r>
              <a:rPr lang="ru-RU" sz="2000" dirty="0" err="1"/>
              <a:t>Down</a:t>
            </a:r>
            <a:r>
              <a:rPr lang="ru-RU" sz="2000" dirty="0"/>
              <a:t> </a:t>
            </a:r>
            <a:r>
              <a:rPr lang="ru-RU" sz="2000" dirty="0" err="1"/>
              <a:t>Timer</a:t>
            </a:r>
            <a:r>
              <a:rPr lang="ru-RU" sz="2000" dirty="0"/>
              <a:t>, картинки </a:t>
            </a:r>
            <a:r>
              <a:rPr lang="ru-RU" sz="2000" dirty="0" err="1"/>
              <a:t>Gif</a:t>
            </a:r>
            <a:r>
              <a:rPr lang="ru-RU" sz="2000" dirty="0"/>
              <a:t> (библиотека </a:t>
            </a:r>
            <a:r>
              <a:rPr lang="ru-RU" sz="2000" dirty="0" err="1"/>
              <a:t>android-gif-drawable</a:t>
            </a:r>
            <a:r>
              <a:rPr lang="ru-RU" sz="2000" dirty="0"/>
              <a:t>), анимированные переходы между фрагментами. Использован принцип </a:t>
            </a:r>
            <a:r>
              <a:rPr lang="en-US" sz="2000" dirty="0"/>
              <a:t>Single activity 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68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557DB-E895-425C-93A9-4380DAFA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Демонстрация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63207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0D646-4C90-4237-A775-5FF2EAC2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947" y="167902"/>
            <a:ext cx="10260106" cy="71064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Splash activity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A9023F-5211-4E5B-910F-14057A956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907" y="1030942"/>
            <a:ext cx="2850185" cy="573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56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54FA-7AF0-4896-8D92-A4188EDC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70" y="149972"/>
            <a:ext cx="10322859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Главный экран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11696-523D-480F-8E12-0CADB730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19" y="753035"/>
            <a:ext cx="3005962" cy="610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54FA-7AF0-4896-8D92-A4188EDC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70" y="149972"/>
            <a:ext cx="10322859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Сброс прогресса на главном экране через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F665AB-BB9F-44EF-A25D-F039C5FF0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91" y="1084731"/>
            <a:ext cx="2929818" cy="57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54FA-7AF0-4896-8D92-A4188EDC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70" y="149972"/>
            <a:ext cx="10322859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Диалоговое окно с подтверждением о сбросе прогресса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FF4D15-44CB-4955-BF42-EBAF381E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07" y="889934"/>
            <a:ext cx="2995984" cy="58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8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54FA-7AF0-4896-8D92-A4188EDC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70" y="149972"/>
            <a:ext cx="10322859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со списком упражнений на день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2B4374C-E861-4432-9B2E-9D782E34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068" y="950259"/>
            <a:ext cx="2913864" cy="59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9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454FA-7AF0-4896-8D92-A4188EDC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570" y="149972"/>
            <a:ext cx="10322859" cy="603063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Экран подготовки к упражнениям с таймером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576A16-82EB-46CE-A7A1-F0509E9D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058" y="887506"/>
            <a:ext cx="3005883" cy="59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36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Office PowerPoint</Application>
  <PresentationFormat>Широкоэкранный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Fitness Power</vt:lpstr>
      <vt:lpstr>Описание функционала</vt:lpstr>
      <vt:lpstr>Демонстрация приложения</vt:lpstr>
      <vt:lpstr>Splash activity</vt:lpstr>
      <vt:lpstr>Главный экран</vt:lpstr>
      <vt:lpstr>Сброс прогресса на главном экране через меню</vt:lpstr>
      <vt:lpstr>Диалоговое окно с подтверждением о сбросе прогресса</vt:lpstr>
      <vt:lpstr>Экран со списком упражнений на день</vt:lpstr>
      <vt:lpstr>Экран подготовки к упражнениям с таймером</vt:lpstr>
      <vt:lpstr>Экран с текущим упражнением в списке на день</vt:lpstr>
      <vt:lpstr>Экран с завершением списка упражнений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Power</dc:title>
  <dc:creator>Dmitry</dc:creator>
  <cp:lastModifiedBy>Dmitry</cp:lastModifiedBy>
  <cp:revision>1</cp:revision>
  <dcterms:created xsi:type="dcterms:W3CDTF">2023-06-07T10:03:46Z</dcterms:created>
  <dcterms:modified xsi:type="dcterms:W3CDTF">2023-06-07T10:13:25Z</dcterms:modified>
</cp:coreProperties>
</file>