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E3F6E-E644-46B8-AEA7-82724A22F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E0EB3B-0629-488D-B346-C3D08065C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2D1AE-DB8F-444B-969B-FCA8F8A9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6968-4785-4268-B2B0-FF9B9A6017AE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A1024-F3C0-43EF-9E70-C75BEC50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AD5365-C57A-441F-B4D6-D175185D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77B-2174-4CF7-B666-70F35866D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74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DA7A3-6C1D-421D-897E-7F8A9478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A7CA29-033E-40DD-8296-B6159D82B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E4D0FD-0E4C-4646-871E-08E3303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6968-4785-4268-B2B0-FF9B9A6017AE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779F6C-88C7-419E-92D5-BF860479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97839E-944E-4E22-BDE1-313F734D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77B-2174-4CF7-B666-70F35866D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53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1FAFE5-AF89-4744-BA21-0095681A3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0E5937-70D5-4FE5-88EC-2059471F5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054D85-940A-43E0-AECB-C5B52AC1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6968-4785-4268-B2B0-FF9B9A6017AE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047F7-C4BF-4FA2-B670-BA0FC5EB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02DEBB-E86D-491C-97AA-2B482961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77B-2174-4CF7-B666-70F35866D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06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A2982-820D-487E-B407-BB539267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2A498-275F-4255-93A8-16B7F619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2321F-9910-4C6C-A3AD-92E83FBE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6968-4785-4268-B2B0-FF9B9A6017AE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9AB8E2-62FA-41A2-92B1-1D7F5898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B4724E-DF30-44E8-9D7D-30F7A7C2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77B-2174-4CF7-B666-70F35866D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20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E6229-A0AA-4375-BE6F-05DFDC6F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BA05D1-515F-462F-9DC7-A319FB4EE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0596A6-F952-4E36-8723-45741D12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6968-4785-4268-B2B0-FF9B9A6017AE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D315C5-9D1C-48C8-8893-1C658589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D5E8EA-1A41-4B70-A8A4-F5899279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77B-2174-4CF7-B666-70F35866D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49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FC771-CFBB-4DED-96C8-D17A1D7C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83D2B3-8E5D-4327-B7E7-6967748C1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C755D4-391A-4651-B78E-D6F3487D3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E8117C-20BF-49EC-BD2D-9859FB85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6968-4785-4268-B2B0-FF9B9A6017AE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309AFF-8AEF-498A-82FA-B4E6C95C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34A4DA-3AC5-4B1A-A458-E8B6CF59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77B-2174-4CF7-B666-70F35866D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56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3733F-A952-4B4C-970E-B20176BD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B8360B-F8BD-4559-9ACB-B8ED3DEA7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60FDBC-0C2C-41EA-A176-AFA2002A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3EE20A-82A5-41D1-9B5A-AE94F9E93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C7A062-3803-4184-ACBF-4C2B35E28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FF1217-FFD8-4624-AD5A-1DC3F7E6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6968-4785-4268-B2B0-FF9B9A6017AE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02ED8F-2E0F-42ED-AA03-0F8C172C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A79CD7-BAAE-4531-829D-0052BF3B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77B-2174-4CF7-B666-70F35866D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88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DC946-A353-475D-9AFE-E028F841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92D468-4AD9-497A-91A3-31AD367F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6968-4785-4268-B2B0-FF9B9A6017AE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AB40F7-2FE1-4AEF-824C-804B564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571F6-A49B-498E-B617-83658496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77B-2174-4CF7-B666-70F35866D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3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C64BEC-1987-4C7E-B180-3D964340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6968-4785-4268-B2B0-FF9B9A6017AE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CDD885-6FB5-4FF2-9B79-A02A3AEF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946620-7E94-4F95-9FE4-D8A1FD70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77B-2174-4CF7-B666-70F35866D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53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E7331-5D94-4928-B66E-59CB6D8C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957AB3-9C39-4FC3-A2A0-FF6ABC8B9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3546F2-8146-48A3-B3AE-39A72B33B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0956B-AC14-44FD-B73B-A19E4F3B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6968-4785-4268-B2B0-FF9B9A6017AE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FC1E1F-5EB2-4952-A306-C4B82983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A44ACD-1661-489C-81B0-77AA4E74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77B-2174-4CF7-B666-70F35866D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00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D7511-7015-485D-B963-958CFDAA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FEBAF2-2612-4DAD-8DA3-958C94100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F03D24-530C-4511-9879-D3700B7E7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7FE8FF-B2FD-4C4B-ABEE-99B3D8D2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6968-4785-4268-B2B0-FF9B9A6017AE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2C7E67-6B0F-4925-8924-48D7B86A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E630FE-F513-4F27-86C0-3352CEE0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77B-2174-4CF7-B666-70F35866D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33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4AE2D-59A8-477F-9DC4-DC04CD75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987A0E-CD49-4153-BEF4-91469534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B3724-0F35-49FA-A136-A6D6AF5CE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6968-4785-4268-B2B0-FF9B9A6017AE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F6F750-6776-4A37-BFA8-0CEBA8709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CDFA6-D118-4F17-A9FF-7C45033D2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3F77B-2174-4CF7-B666-70F35866D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26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D6A99-9C1B-4522-B672-CF90A063A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GPS Tracker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2E2F74-986D-4837-BB44-0DFA43612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GPS </a:t>
            </a:r>
            <a:r>
              <a:rPr lang="ru-RU" dirty="0" err="1"/>
              <a:t>трекер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76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8B5BC-6B27-4CD8-8DBE-31C1B5C9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Описание функционала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ADC5C-BA3A-4862-A9B0-292F4B903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Приложение </a:t>
            </a:r>
            <a:r>
              <a:rPr lang="en-US" sz="2000" dirty="0" err="1"/>
              <a:t>Gps</a:t>
            </a:r>
            <a:r>
              <a:rPr lang="ru-RU" sz="2000" dirty="0"/>
              <a:t> </a:t>
            </a:r>
            <a:r>
              <a:rPr lang="en-US" sz="2000" dirty="0"/>
              <a:t>Tracker. </a:t>
            </a:r>
            <a:endParaRPr lang="ru-RU" sz="2000" dirty="0"/>
          </a:p>
          <a:p>
            <a:r>
              <a:rPr lang="ru-RU" sz="2000" dirty="0"/>
              <a:t>Для отслеживания маршрутов в реальном времени. </a:t>
            </a:r>
          </a:p>
          <a:p>
            <a:r>
              <a:rPr lang="ru-RU" sz="2000" dirty="0"/>
              <a:t>С сохранением списка маршрутов и отображением детальной информации о пройденном маршруте. </a:t>
            </a:r>
          </a:p>
          <a:p>
            <a:r>
              <a:rPr lang="ru-RU" sz="2000" dirty="0"/>
              <a:t>Используется: </a:t>
            </a:r>
            <a:r>
              <a:rPr lang="en-US" sz="2000" dirty="0"/>
              <a:t>MVVM, Open Street Map, </a:t>
            </a:r>
            <a:r>
              <a:rPr lang="en-US" sz="2000" dirty="0" err="1"/>
              <a:t>Gps</a:t>
            </a:r>
            <a:r>
              <a:rPr lang="en-US" sz="2000" dirty="0"/>
              <a:t>, Service, Permissions, Fragments, Preference</a:t>
            </a:r>
            <a:r>
              <a:rPr lang="ru-RU" sz="2000" dirty="0"/>
              <a:t> </a:t>
            </a:r>
            <a:r>
              <a:rPr lang="en-US" sz="2000" dirty="0"/>
              <a:t>Screen, Room, Coroutine (Flow).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4836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09691-2600-43CB-8114-14AEF5E1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94" y="0"/>
            <a:ext cx="10538012" cy="898899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Главный экран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C4B5BD-B50F-4F25-BB9C-A1C17AE2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52" y="763576"/>
            <a:ext cx="3423095" cy="60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3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09691-2600-43CB-8114-14AEF5E1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94" y="0"/>
            <a:ext cx="10538012" cy="898899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детальной информацией о пройденном маршруте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8D2FFE-A815-4785-A014-179C254B7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07" y="933880"/>
            <a:ext cx="2926881" cy="592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8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09691-2600-43CB-8114-14AEF5E1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94" y="0"/>
            <a:ext cx="10538012" cy="898899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настройками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D5C324-0395-4113-9367-E2A27689E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15" y="1015628"/>
            <a:ext cx="2842970" cy="584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1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09691-2600-43CB-8114-14AEF5E1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94" y="0"/>
            <a:ext cx="10538012" cy="898899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Диалоговое окно с возможностью сохранения данных о маршруте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DC038E-3EE2-4C7C-A9D9-2917E8741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379" y="961150"/>
            <a:ext cx="2913241" cy="58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09691-2600-43CB-8114-14AEF5E1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94" y="0"/>
            <a:ext cx="10538012" cy="898899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Приложение работает в фоне и накапливает данные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483C0C-9A30-46BC-9B7C-5A2D9F58E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96" y="887376"/>
            <a:ext cx="3030809" cy="597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2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82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GPS Tracker</vt:lpstr>
      <vt:lpstr>Описание функционала</vt:lpstr>
      <vt:lpstr>Главный экран</vt:lpstr>
      <vt:lpstr>Экран с детальной информацией о пройденном маршруте</vt:lpstr>
      <vt:lpstr>Экран с настройками приложения</vt:lpstr>
      <vt:lpstr>Диалоговое окно с возможностью сохранения данных о маршруте </vt:lpstr>
      <vt:lpstr>Приложение работает в фоне и накапливает данные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Tracker</dc:title>
  <dc:creator>Dmitry</dc:creator>
  <cp:lastModifiedBy>Dmitry</cp:lastModifiedBy>
  <cp:revision>1</cp:revision>
  <dcterms:created xsi:type="dcterms:W3CDTF">2023-06-07T10:14:39Z</dcterms:created>
  <dcterms:modified xsi:type="dcterms:W3CDTF">2023-06-07T10:21:16Z</dcterms:modified>
</cp:coreProperties>
</file>