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C3F5B-6694-4E05-A9FC-9F372675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920313-ABF0-4FEC-B4A5-68AB0A2EB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C137D-069D-4D0A-8EFA-6F3453FF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1EE19-4F36-4A1C-B0E1-B7F35960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4F9D0A-D886-4DA2-9A10-A5176088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7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E05FD-8A5A-4E82-967F-7DC90EA6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CBE1E0-C2A6-408D-88D1-DCEE3CDBA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F8BF1-FC8E-4687-9201-7B8CE34D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38242A-E619-490F-87C2-9CFDD5E9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2A0EE-200D-4E5B-A23C-D7FD2980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6B8F89-7347-45BA-9254-C5602B89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7A42CA-0291-4F38-9989-714DFC84D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68D2C0-E6B5-4DE6-8920-7287E0B7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2991B-FC6E-4D9E-B3CE-5D1A0B4C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D515A-B959-4F21-B001-FD36CF4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2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4ECAA-C7EB-4B14-A223-7FAE790C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D50E3-B10D-461F-92D5-1D015C95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82D73-2BDB-4606-A537-D334D777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B6FE6-A1F3-4021-B8F5-E830944E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35227-8FFB-4914-9E46-9FAED423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6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9A7D-6A26-486C-B8E1-FC6827A7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3DFF86-7344-4E5E-A937-D4B49969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41A5D-FBAA-4726-935C-B0143B26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7B5DEF-CCA7-4667-9D9C-E2D7A8C6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3E06B-07AA-461F-8043-19D82C7A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51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2EFF-9782-4A61-80CF-018E9C1A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77F9C-7DF9-4485-B18C-E2DC16CE8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6BD044-E2F4-439C-B9CA-03ED536CD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3C23BF-41EF-4435-81A6-DD89104D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CB5D72-E44F-4A74-8F70-B06AD862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BA92A0-A789-4DA6-9B8D-9BA1CA9C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7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3B072-E3D1-41F6-BA5D-A0D4E083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AA171C-7B60-45EA-BD10-D8A7B41D3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233023-9B42-43DC-9696-42A4D7F34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93D1DF-A4EE-4AE2-82AC-6F60DFFF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7A8ABE-5C4E-4712-8751-9CF0C80CD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8A3671-6C2A-4670-9C46-3358BB48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D0B08E-5FD2-4F1D-801C-C17ED121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EFAE68-806B-4661-BC08-9E107EB3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6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04C30-725D-47D5-856D-5C64CDBE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2FB78-16E9-4CB5-BE39-9D3EA33A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DECBE7-B441-4F1B-8FA1-323C2F4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D0137A-1BB8-4458-AB48-9E3F3F0C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2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B5B8FE-253B-48FB-93B9-CCFACC1D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086B6D-88C2-440C-B548-51DFD07C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20527D-98DE-4996-9295-BB933A92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44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DFBD7-E0C2-466A-937A-F46F5244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AD0F0-8DDA-4D99-B2ED-8E60F8E9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6BA029-063B-4DB4-91C3-93B72105F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1DB243-2340-4CAF-A9D7-ED202660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CFA53B-6E93-49C5-B59D-C62D7E40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8124D5-751C-4ED5-9D66-6059EE4F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42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3C94A-AA92-4CC6-8524-2CE99E0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C453E6-2F97-48FB-8700-D0C9FE165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0CC867-9056-462D-A690-FF4EB77C6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CC1FE5-DE57-449D-A722-0E97DD40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510F15-6FF1-4293-B50E-26F07BB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05C9E-557E-46FA-8358-CAEB4884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4699F-6CA1-4CFB-B9C8-E31C7623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4BC94-400A-49A0-A78A-8788789D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7533E1-23FD-4736-A0B6-486E09ECC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2325-1AC9-4CDF-9F64-38535C8752AE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7AF0D1-7480-43DC-9064-6A1256562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5C3BF6-A537-4F90-A43D-E42CF0252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8E49-818B-4DAE-A409-3E5B7E77A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8F7DB-0DC6-453D-9937-16F957285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Organizer App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DA6E07-8B08-4D12-B210-C28CDB0F7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Органайзер</a:t>
            </a:r>
          </a:p>
        </p:txBody>
      </p:sp>
    </p:spTree>
    <p:extLst>
      <p:ext uri="{BB962C8B-B14F-4D97-AF65-F5344CB8AC3E}">
        <p14:creationId xmlns:p14="http://schemas.microsoft.com/office/powerpoint/2010/main" val="328058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970C1-6C6D-4CA7-8B8A-147468A2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Описание функционала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5884C-3400-419E-8672-8EB8C65A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Приложение со списком покупок и заметками. </a:t>
            </a:r>
          </a:p>
          <a:p>
            <a:r>
              <a:rPr lang="ru-RU" sz="2000" dirty="0"/>
              <a:t>На разных экранах: возможность оставлять заметки. Составлять список с количеством покупок. С сохранением данных в локальную базу данных. Возможность изменять цвета темы. В заметках: изменять шрифт, цвет/размер текста. В списке покупок: делиться по </a:t>
            </a:r>
            <a:r>
              <a:rPr lang="en-US" sz="2000" dirty="0"/>
              <a:t>email </a:t>
            </a:r>
            <a:r>
              <a:rPr lang="ru-RU" sz="2000" dirty="0"/>
              <a:t>списком покупок, изменять списки, добавлять элементы списка, отмечать элементы, добавлять подсказки при написании / редактировать их и т.д.  </a:t>
            </a:r>
          </a:p>
          <a:p>
            <a:r>
              <a:rPr lang="ru-RU" sz="2000" dirty="0"/>
              <a:t>Стек: MVVM, </a:t>
            </a:r>
            <a:r>
              <a:rPr lang="ru-RU" sz="2000" dirty="0" err="1"/>
              <a:t>Room</a:t>
            </a:r>
            <a:r>
              <a:rPr lang="ru-RU" sz="2000" dirty="0"/>
              <a:t>, </a:t>
            </a:r>
            <a:r>
              <a:rPr lang="ru-RU" sz="2000" dirty="0" err="1"/>
              <a:t>Coroutine</a:t>
            </a:r>
            <a:r>
              <a:rPr lang="ru-RU" sz="2000" dirty="0"/>
              <a:t>/</a:t>
            </a:r>
            <a:r>
              <a:rPr lang="en-US" sz="2000" dirty="0"/>
              <a:t>Flow</a:t>
            </a:r>
            <a:r>
              <a:rPr lang="ru-RU" sz="2000" dirty="0"/>
              <a:t>, </a:t>
            </a:r>
            <a:r>
              <a:rPr lang="ru-RU" sz="2000" dirty="0" err="1"/>
              <a:t>Alert</a:t>
            </a:r>
            <a:r>
              <a:rPr lang="ru-RU" sz="2000" dirty="0"/>
              <a:t> </a:t>
            </a:r>
            <a:r>
              <a:rPr lang="ru-RU" sz="2000" dirty="0" err="1"/>
              <a:t>Dialog</a:t>
            </a:r>
            <a:r>
              <a:rPr lang="ru-RU" sz="2000" dirty="0"/>
              <a:t>, </a:t>
            </a:r>
            <a:r>
              <a:rPr lang="ru-RU" sz="2000" dirty="0" err="1"/>
              <a:t>Fragments</a:t>
            </a:r>
            <a:r>
              <a:rPr lang="ru-RU" sz="2000" dirty="0"/>
              <a:t>, </a:t>
            </a:r>
            <a:r>
              <a:rPr lang="ru-RU" sz="2000" dirty="0" err="1"/>
              <a:t>Preference</a:t>
            </a:r>
            <a:r>
              <a:rPr lang="ru-RU" sz="2000" dirty="0"/>
              <a:t> </a:t>
            </a:r>
            <a:r>
              <a:rPr lang="ru-RU" sz="2000" dirty="0" err="1"/>
              <a:t>Screen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3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7DA66-85AA-4E9C-B63B-5948854E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Демонстрация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7151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23903-B5EB-499C-A72A-629FA25A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82" y="105149"/>
            <a:ext cx="10125635" cy="6030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заметками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683A66-73F8-4267-8D64-D0DC144ED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3" y="1722631"/>
            <a:ext cx="2707339" cy="48130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9CBF12A-F7F0-4D5D-B8B1-528A4B88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40" y="1722631"/>
            <a:ext cx="2729932" cy="485321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379847A-EFB3-441C-A905-A8FC427A6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21" y="1722630"/>
            <a:ext cx="2748524" cy="488626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9C4796E-7B03-490D-8431-6CFAF4CBB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562" y="1744662"/>
            <a:ext cx="2736131" cy="4864233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8F0AD37-A78F-45F0-94F6-CFAE14255CAE}"/>
              </a:ext>
            </a:extLst>
          </p:cNvPr>
          <p:cNvSpPr/>
          <p:nvPr/>
        </p:nvSpPr>
        <p:spPr>
          <a:xfrm>
            <a:off x="2414895" y="655505"/>
            <a:ext cx="7362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Возможность добавлять, менять шрифт/размер/цвет текста в описании. </a:t>
            </a:r>
          </a:p>
          <a:p>
            <a:r>
              <a:rPr lang="ru-RU" dirty="0"/>
              <a:t>Расположение заметок в списке. </a:t>
            </a:r>
          </a:p>
        </p:txBody>
      </p:sp>
    </p:spTree>
    <p:extLst>
      <p:ext uri="{BB962C8B-B14F-4D97-AF65-F5344CB8AC3E}">
        <p14:creationId xmlns:p14="http://schemas.microsoft.com/office/powerpoint/2010/main" val="199244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23903-B5EB-499C-A72A-629FA25A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82" y="105149"/>
            <a:ext cx="10125635" cy="6030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настройками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7EC8CE-1756-4821-A665-7B1AD8350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79" y="1589445"/>
            <a:ext cx="2909587" cy="51726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4020152-BDCD-496B-BA74-24DD4F6645ED}"/>
              </a:ext>
            </a:extLst>
          </p:cNvPr>
          <p:cNvSpPr/>
          <p:nvPr/>
        </p:nvSpPr>
        <p:spPr>
          <a:xfrm>
            <a:off x="1951178" y="671357"/>
            <a:ext cx="8289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Возможность изменения: формата даты и времени, стиля расположения заметок.</a:t>
            </a:r>
          </a:p>
          <a:p>
            <a:r>
              <a:rPr lang="ru-RU" dirty="0"/>
              <a:t>Оплатить и убрать всю рекламу (</a:t>
            </a:r>
            <a:r>
              <a:rPr lang="ru-RU" dirty="0" err="1"/>
              <a:t>гугл</a:t>
            </a:r>
            <a:r>
              <a:rPr lang="ru-RU" dirty="0"/>
              <a:t>) в приложении, выбор темы,</a:t>
            </a:r>
          </a:p>
          <a:p>
            <a:r>
              <a:rPr lang="ru-RU" dirty="0"/>
              <a:t>Размеры заголовка и контента у заметок.</a:t>
            </a:r>
          </a:p>
        </p:txBody>
      </p:sp>
    </p:spTree>
    <p:extLst>
      <p:ext uri="{BB962C8B-B14F-4D97-AF65-F5344CB8AC3E}">
        <p14:creationId xmlns:p14="http://schemas.microsoft.com/office/powerpoint/2010/main" val="39502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23903-B5EB-499C-A72A-629FA25A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82" y="105149"/>
            <a:ext cx="10125635" cy="6030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Экран со списком покупок.</a:t>
            </a:r>
            <a:br>
              <a:rPr lang="ru-RU" sz="2800" dirty="0"/>
            </a:br>
            <a:r>
              <a:rPr lang="ru-RU" sz="2800" dirty="0"/>
              <a:t>Создание и редактирование списка покупок.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542E8B-D633-4D71-902A-394E40070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4" y="1589897"/>
            <a:ext cx="2697813" cy="47961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B57D28-88C3-4FF9-8012-84F301739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46" y="1575106"/>
            <a:ext cx="2706133" cy="48109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C05216-1950-4C57-B895-059769B67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589897"/>
            <a:ext cx="2699937" cy="47998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63B891-0F94-4891-82F6-B1089E448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742" y="1589897"/>
            <a:ext cx="2723576" cy="48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2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23903-B5EB-499C-A72A-629FA25A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82" y="105149"/>
            <a:ext cx="10125635" cy="6030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детальной информацией о каждой покупке из списка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63D1D5-3C62-4AFC-9BB1-F02F0A691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2" y="870726"/>
            <a:ext cx="3127973" cy="5560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5725F4-AD6C-4843-98D0-4AAF86165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97" y="870726"/>
            <a:ext cx="3105752" cy="5521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B879CF-2C17-4904-8E52-50CE8C0C0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66" y="833111"/>
            <a:ext cx="3148070" cy="55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23903-B5EB-499C-A72A-629FA25A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82" y="105149"/>
            <a:ext cx="10125635" cy="6030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Добавление элементов списка, отметка элементов.</a:t>
            </a:r>
            <a:br>
              <a:rPr lang="ru-RU" sz="2800" dirty="0"/>
            </a:br>
            <a:r>
              <a:rPr lang="ru-RU" sz="2800" dirty="0"/>
              <a:t>Возможность добавить / удалить подсказки при наборе текста.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0C83F6-3DD3-4782-9F9C-83ED18794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08" y="951981"/>
            <a:ext cx="3257068" cy="57903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F751DB-46BD-4164-B275-7D096F240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72" y="951981"/>
            <a:ext cx="3263519" cy="58018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6C2734-DC39-42F5-BEB1-05EFA9944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6" y="952451"/>
            <a:ext cx="3262989" cy="58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52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199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Organizer App</vt:lpstr>
      <vt:lpstr>Описание функционала приложения</vt:lpstr>
      <vt:lpstr>Демонстрация приложения</vt:lpstr>
      <vt:lpstr>Экран с заметками</vt:lpstr>
      <vt:lpstr>Экран с настройками приложения</vt:lpstr>
      <vt:lpstr>Экран со списком покупок. Создание и редактирование списка покупок.</vt:lpstr>
      <vt:lpstr>Экран с детальной информацией о каждой покупке из списка</vt:lpstr>
      <vt:lpstr>Добавление элементов списка, отметка элементов. Возможность добавить / удалить подсказки при наборе текста.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Notes</dc:title>
  <dc:creator>Dmitry</dc:creator>
  <cp:lastModifiedBy>Dmitry</cp:lastModifiedBy>
  <cp:revision>2</cp:revision>
  <dcterms:created xsi:type="dcterms:W3CDTF">2023-06-07T10:21:54Z</dcterms:created>
  <dcterms:modified xsi:type="dcterms:W3CDTF">2023-10-01T16:29:31Z</dcterms:modified>
</cp:coreProperties>
</file>