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30" d="100"/>
          <a:sy n="30" d="100"/>
        </p:scale>
        <p:origin x="138" y="-1992"/>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08/10/2016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08/10/2016</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800600" y="1320800"/>
            <a:ext cx="23317200" cy="3352720"/>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4800600" y="4784805"/>
            <a:ext cx="23317200" cy="1107996"/>
          </a:xfrm>
        </p:spPr>
        <p:txBody>
          <a:bodyPr>
            <a:noAutofit/>
          </a:bodyPr>
          <a:lstStyle>
            <a:lvl1pPr marL="0" indent="0">
              <a:spcBef>
                <a:spcPts val="0"/>
              </a:spcBef>
              <a:buNone/>
              <a:defRPr sz="3200">
                <a:solidFill>
                  <a:schemeClr val="bg1"/>
                </a:solidFill>
              </a:defRPr>
            </a:lvl1pPr>
            <a:lvl2pPr marL="0" indent="0">
              <a:spcBef>
                <a:spcPts val="0"/>
              </a:spcBef>
              <a:buNone/>
              <a:defRPr sz="3200">
                <a:solidFill>
                  <a:schemeClr val="bg1"/>
                </a:solidFill>
              </a:defRPr>
            </a:lvl2pPr>
            <a:lvl3pPr marL="0" indent="0">
              <a:spcBef>
                <a:spcPts val="0"/>
              </a:spcBef>
              <a:buNone/>
              <a:defRPr sz="3200">
                <a:solidFill>
                  <a:schemeClr val="bg1"/>
                </a:solidFill>
              </a:defRPr>
            </a:lvl3pPr>
            <a:lvl4pPr marL="0" indent="0">
              <a:spcBef>
                <a:spcPts val="0"/>
              </a:spcBef>
              <a:buNone/>
              <a:defRPr sz="3200">
                <a:solidFill>
                  <a:schemeClr val="bg1"/>
                </a:solidFill>
              </a:defRPr>
            </a:lvl4pPr>
            <a:lvl5pPr marL="0" indent="0">
              <a:spcBef>
                <a:spcPts val="0"/>
              </a:spcBef>
              <a:buNone/>
              <a:defRPr sz="3200">
                <a:solidFill>
                  <a:schemeClr val="bg1"/>
                </a:solidFill>
              </a:defRPr>
            </a:lvl5pPr>
            <a:lvl6pPr marL="0" indent="0">
              <a:spcBef>
                <a:spcPts val="0"/>
              </a:spcBef>
              <a:buNone/>
              <a:defRPr sz="3200">
                <a:solidFill>
                  <a:schemeClr val="bg1"/>
                </a:solidFill>
              </a:defRPr>
            </a:lvl6pPr>
            <a:lvl7pPr marL="0" indent="0">
              <a:spcBef>
                <a:spcPts val="0"/>
              </a:spcBef>
              <a:buNone/>
              <a:defRPr sz="3200">
                <a:solidFill>
                  <a:schemeClr val="bg1"/>
                </a:solidFill>
              </a:defRPr>
            </a:lvl7pPr>
            <a:lvl8pPr marL="0" indent="0">
              <a:spcBef>
                <a:spcPts val="0"/>
              </a:spcBef>
              <a:buNone/>
              <a:defRPr sz="3200">
                <a:solidFill>
                  <a:schemeClr val="bg1"/>
                </a:solidFill>
              </a:defRPr>
            </a:lvl8pPr>
            <a:lvl9pPr marL="0" indent="0">
              <a:spcBef>
                <a:spcPts val="0"/>
              </a:spcBef>
              <a:buNone/>
              <a:defRPr sz="3200">
                <a:solidFill>
                  <a:schemeClr val="bg1"/>
                </a:solidFill>
              </a:defRPr>
            </a:lvl9pPr>
          </a:lstStyle>
          <a:p>
            <a:pPr lvl="0"/>
            <a:r>
              <a:rPr lang="en-US" smtClean="0"/>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08/10/2016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857250" y="7802880"/>
            <a:ext cx="9601200" cy="1625600"/>
          </a:xfrm>
          <a:prstGeom prst="round1Rect">
            <a:avLst/>
          </a:prstGeom>
          <a:solidFill>
            <a:schemeClr val="accent2"/>
          </a:solidFill>
        </p:spPr>
        <p:txBody>
          <a:bodyPr lIns="365760" anchor="ctr">
            <a:noAutofit/>
          </a:bodyPr>
          <a:lstStyle>
            <a:lvl1pPr marL="0" indent="0">
              <a:spcBef>
                <a:spcPts val="0"/>
              </a:spcBef>
              <a:buNone/>
              <a:defRPr sz="8000" cap="all" baseline="0">
                <a:solidFill>
                  <a:schemeClr val="bg1"/>
                </a:solidFill>
                <a:latin typeface="+mj-lt"/>
              </a:defRPr>
            </a:lvl1pPr>
            <a:lvl2pPr marL="0" indent="0">
              <a:spcBef>
                <a:spcPts val="0"/>
              </a:spcBef>
              <a:buNone/>
              <a:defRPr sz="8000" cap="all" baseline="0">
                <a:solidFill>
                  <a:schemeClr val="bg1"/>
                </a:solidFill>
                <a:latin typeface="+mj-lt"/>
              </a:defRPr>
            </a:lvl2pPr>
            <a:lvl3pPr marL="0" indent="0">
              <a:spcBef>
                <a:spcPts val="0"/>
              </a:spcBef>
              <a:buNone/>
              <a:defRPr sz="8000" cap="all" baseline="0">
                <a:solidFill>
                  <a:schemeClr val="bg1"/>
                </a:solidFill>
                <a:latin typeface="+mj-lt"/>
              </a:defRPr>
            </a:lvl3pPr>
            <a:lvl4pPr marL="0" indent="0">
              <a:spcBef>
                <a:spcPts val="0"/>
              </a:spcBef>
              <a:buNone/>
              <a:defRPr sz="8000" cap="all" baseline="0">
                <a:solidFill>
                  <a:schemeClr val="bg1"/>
                </a:solidFill>
                <a:latin typeface="+mj-lt"/>
              </a:defRPr>
            </a:lvl4pPr>
            <a:lvl5pPr marL="0" indent="0">
              <a:spcBef>
                <a:spcPts val="0"/>
              </a:spcBef>
              <a:buNone/>
              <a:defRPr sz="8000" cap="all" baseline="0">
                <a:solidFill>
                  <a:schemeClr val="bg1"/>
                </a:solidFill>
                <a:latin typeface="+mj-lt"/>
              </a:defRPr>
            </a:lvl5pPr>
            <a:lvl6pPr marL="0" indent="0">
              <a:spcBef>
                <a:spcPts val="0"/>
              </a:spcBef>
              <a:buNone/>
              <a:defRPr sz="8000" cap="all" baseline="0">
                <a:solidFill>
                  <a:schemeClr val="bg1"/>
                </a:solidFill>
                <a:latin typeface="+mj-lt"/>
              </a:defRPr>
            </a:lvl6pPr>
            <a:lvl7pPr marL="0" indent="0">
              <a:spcBef>
                <a:spcPts val="0"/>
              </a:spcBef>
              <a:buNone/>
              <a:defRPr sz="8000" cap="all" baseline="0">
                <a:solidFill>
                  <a:schemeClr val="bg1"/>
                </a:solidFill>
                <a:latin typeface="+mj-lt"/>
              </a:defRPr>
            </a:lvl7pPr>
            <a:lvl8pPr marL="0" indent="0">
              <a:spcBef>
                <a:spcPts val="0"/>
              </a:spcBef>
              <a:buNone/>
              <a:defRPr sz="8000" cap="all" baseline="0">
                <a:solidFill>
                  <a:schemeClr val="bg1"/>
                </a:solidFill>
                <a:latin typeface="+mj-lt"/>
              </a:defRPr>
            </a:lvl8pPr>
            <a:lvl9pPr marL="0" indent="0">
              <a:spcBef>
                <a:spcPts val="0"/>
              </a:spcBef>
              <a:buNone/>
              <a:defRPr sz="8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857250" y="9428480"/>
            <a:ext cx="9601200" cy="9144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857250" y="20043648"/>
            <a:ext cx="9601200" cy="1625600"/>
          </a:xfrm>
          <a:prstGeom prst="round1Rect">
            <a:avLst/>
          </a:prstGeom>
          <a:solidFill>
            <a:schemeClr val="accent3"/>
          </a:solidFill>
        </p:spPr>
        <p:txBody>
          <a:bodyPr lIns="365760" anchor="ctr">
            <a:noAutofit/>
          </a:bodyPr>
          <a:lstStyle>
            <a:lvl1pPr marL="0" indent="0">
              <a:spcBef>
                <a:spcPts val="0"/>
              </a:spcBef>
              <a:buNone/>
              <a:defRPr sz="8000" cap="all" baseline="0">
                <a:solidFill>
                  <a:schemeClr val="bg1"/>
                </a:solidFill>
                <a:latin typeface="+mj-lt"/>
              </a:defRPr>
            </a:lvl1pPr>
            <a:lvl2pPr marL="0" indent="0">
              <a:spcBef>
                <a:spcPts val="0"/>
              </a:spcBef>
              <a:buNone/>
              <a:defRPr sz="8000" cap="all" baseline="0">
                <a:solidFill>
                  <a:schemeClr val="bg1"/>
                </a:solidFill>
                <a:latin typeface="+mj-lt"/>
              </a:defRPr>
            </a:lvl2pPr>
            <a:lvl3pPr marL="0" indent="0">
              <a:spcBef>
                <a:spcPts val="0"/>
              </a:spcBef>
              <a:buNone/>
              <a:defRPr sz="8000" cap="all" baseline="0">
                <a:solidFill>
                  <a:schemeClr val="bg1"/>
                </a:solidFill>
                <a:latin typeface="+mj-lt"/>
              </a:defRPr>
            </a:lvl3pPr>
            <a:lvl4pPr marL="0" indent="0">
              <a:spcBef>
                <a:spcPts val="0"/>
              </a:spcBef>
              <a:buNone/>
              <a:defRPr sz="8000" cap="all" baseline="0">
                <a:solidFill>
                  <a:schemeClr val="bg1"/>
                </a:solidFill>
                <a:latin typeface="+mj-lt"/>
              </a:defRPr>
            </a:lvl4pPr>
            <a:lvl5pPr marL="0" indent="0">
              <a:spcBef>
                <a:spcPts val="0"/>
              </a:spcBef>
              <a:buNone/>
              <a:defRPr sz="8000" cap="all" baseline="0">
                <a:solidFill>
                  <a:schemeClr val="bg1"/>
                </a:solidFill>
                <a:latin typeface="+mj-lt"/>
              </a:defRPr>
            </a:lvl5pPr>
            <a:lvl6pPr marL="0" indent="0">
              <a:spcBef>
                <a:spcPts val="0"/>
              </a:spcBef>
              <a:buNone/>
              <a:defRPr sz="8000" cap="all" baseline="0">
                <a:solidFill>
                  <a:schemeClr val="bg1"/>
                </a:solidFill>
                <a:latin typeface="+mj-lt"/>
              </a:defRPr>
            </a:lvl6pPr>
            <a:lvl7pPr marL="0" indent="0">
              <a:spcBef>
                <a:spcPts val="0"/>
              </a:spcBef>
              <a:buNone/>
              <a:defRPr sz="8000" cap="all" baseline="0">
                <a:solidFill>
                  <a:schemeClr val="bg1"/>
                </a:solidFill>
                <a:latin typeface="+mj-lt"/>
              </a:defRPr>
            </a:lvl7pPr>
            <a:lvl8pPr marL="0" indent="0">
              <a:spcBef>
                <a:spcPts val="0"/>
              </a:spcBef>
              <a:buNone/>
              <a:defRPr sz="8000" cap="all" baseline="0">
                <a:solidFill>
                  <a:schemeClr val="bg1"/>
                </a:solidFill>
                <a:latin typeface="+mj-lt"/>
              </a:defRPr>
            </a:lvl8pPr>
            <a:lvl9pPr marL="0" indent="0">
              <a:spcBef>
                <a:spcPts val="0"/>
              </a:spcBef>
              <a:buNone/>
              <a:defRPr sz="8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857250" y="21669249"/>
            <a:ext cx="9601200" cy="12117553"/>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857250" y="34442400"/>
            <a:ext cx="9601200" cy="1625600"/>
          </a:xfrm>
          <a:prstGeom prst="round1Rect">
            <a:avLst/>
          </a:prstGeom>
          <a:solidFill>
            <a:schemeClr val="accent4"/>
          </a:solidFill>
        </p:spPr>
        <p:txBody>
          <a:bodyPr lIns="365760" anchor="ctr">
            <a:noAutofit/>
          </a:bodyPr>
          <a:lstStyle>
            <a:lvl1pPr marL="0" indent="0">
              <a:spcBef>
                <a:spcPts val="0"/>
              </a:spcBef>
              <a:buNone/>
              <a:defRPr sz="8000" cap="all" baseline="0">
                <a:solidFill>
                  <a:schemeClr val="bg1"/>
                </a:solidFill>
                <a:latin typeface="+mj-lt"/>
              </a:defRPr>
            </a:lvl1pPr>
            <a:lvl2pPr marL="0" indent="0">
              <a:spcBef>
                <a:spcPts val="0"/>
              </a:spcBef>
              <a:buNone/>
              <a:defRPr sz="8000" cap="all" baseline="0">
                <a:solidFill>
                  <a:schemeClr val="bg1"/>
                </a:solidFill>
                <a:latin typeface="+mj-lt"/>
              </a:defRPr>
            </a:lvl2pPr>
            <a:lvl3pPr marL="0" indent="0">
              <a:spcBef>
                <a:spcPts val="0"/>
              </a:spcBef>
              <a:buNone/>
              <a:defRPr sz="8000" cap="all" baseline="0">
                <a:solidFill>
                  <a:schemeClr val="bg1"/>
                </a:solidFill>
                <a:latin typeface="+mj-lt"/>
              </a:defRPr>
            </a:lvl3pPr>
            <a:lvl4pPr marL="0" indent="0">
              <a:spcBef>
                <a:spcPts val="0"/>
              </a:spcBef>
              <a:buNone/>
              <a:defRPr sz="8000" cap="all" baseline="0">
                <a:solidFill>
                  <a:schemeClr val="bg1"/>
                </a:solidFill>
                <a:latin typeface="+mj-lt"/>
              </a:defRPr>
            </a:lvl4pPr>
            <a:lvl5pPr marL="0" indent="0">
              <a:spcBef>
                <a:spcPts val="0"/>
              </a:spcBef>
              <a:buNone/>
              <a:defRPr sz="8000" cap="all" baseline="0">
                <a:solidFill>
                  <a:schemeClr val="bg1"/>
                </a:solidFill>
                <a:latin typeface="+mj-lt"/>
              </a:defRPr>
            </a:lvl5pPr>
            <a:lvl6pPr marL="0" indent="0">
              <a:spcBef>
                <a:spcPts val="0"/>
              </a:spcBef>
              <a:buNone/>
              <a:defRPr sz="8000" cap="all" baseline="0">
                <a:solidFill>
                  <a:schemeClr val="bg1"/>
                </a:solidFill>
                <a:latin typeface="+mj-lt"/>
              </a:defRPr>
            </a:lvl6pPr>
            <a:lvl7pPr marL="0" indent="0">
              <a:spcBef>
                <a:spcPts val="0"/>
              </a:spcBef>
              <a:buNone/>
              <a:defRPr sz="8000" cap="all" baseline="0">
                <a:solidFill>
                  <a:schemeClr val="bg1"/>
                </a:solidFill>
                <a:latin typeface="+mj-lt"/>
              </a:defRPr>
            </a:lvl7pPr>
            <a:lvl8pPr marL="0" indent="0">
              <a:spcBef>
                <a:spcPts val="0"/>
              </a:spcBef>
              <a:buNone/>
              <a:defRPr sz="8000" cap="all" baseline="0">
                <a:solidFill>
                  <a:schemeClr val="bg1"/>
                </a:solidFill>
                <a:latin typeface="+mj-lt"/>
              </a:defRPr>
            </a:lvl8pPr>
            <a:lvl9pPr marL="0" indent="0">
              <a:spcBef>
                <a:spcPts val="0"/>
              </a:spcBef>
              <a:buNone/>
              <a:defRPr sz="8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857250" y="36076128"/>
            <a:ext cx="9601200" cy="6096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1658600" y="7802880"/>
            <a:ext cx="9601200" cy="1625600"/>
          </a:xfrm>
          <a:prstGeom prst="round1Rect">
            <a:avLst/>
          </a:prstGeom>
          <a:solidFill>
            <a:schemeClr val="accent5"/>
          </a:solidFill>
        </p:spPr>
        <p:txBody>
          <a:bodyPr lIns="365760" anchor="ctr">
            <a:noAutofit/>
          </a:bodyPr>
          <a:lstStyle>
            <a:lvl1pPr marL="0" indent="0">
              <a:spcBef>
                <a:spcPts val="0"/>
              </a:spcBef>
              <a:buNone/>
              <a:defRPr sz="8000" cap="all" baseline="0">
                <a:solidFill>
                  <a:schemeClr val="bg1"/>
                </a:solidFill>
                <a:latin typeface="+mj-lt"/>
              </a:defRPr>
            </a:lvl1pPr>
            <a:lvl2pPr marL="0" indent="0">
              <a:spcBef>
                <a:spcPts val="0"/>
              </a:spcBef>
              <a:buNone/>
              <a:defRPr sz="8000" cap="all" baseline="0">
                <a:solidFill>
                  <a:schemeClr val="bg1"/>
                </a:solidFill>
                <a:latin typeface="+mj-lt"/>
              </a:defRPr>
            </a:lvl2pPr>
            <a:lvl3pPr marL="0" indent="0">
              <a:spcBef>
                <a:spcPts val="0"/>
              </a:spcBef>
              <a:buNone/>
              <a:defRPr sz="8000" cap="all" baseline="0">
                <a:solidFill>
                  <a:schemeClr val="bg1"/>
                </a:solidFill>
                <a:latin typeface="+mj-lt"/>
              </a:defRPr>
            </a:lvl3pPr>
            <a:lvl4pPr marL="0" indent="0">
              <a:spcBef>
                <a:spcPts val="0"/>
              </a:spcBef>
              <a:buNone/>
              <a:defRPr sz="8000" cap="all" baseline="0">
                <a:solidFill>
                  <a:schemeClr val="bg1"/>
                </a:solidFill>
                <a:latin typeface="+mj-lt"/>
              </a:defRPr>
            </a:lvl4pPr>
            <a:lvl5pPr marL="0" indent="0">
              <a:spcBef>
                <a:spcPts val="0"/>
              </a:spcBef>
              <a:buNone/>
              <a:defRPr sz="8000" cap="all" baseline="0">
                <a:solidFill>
                  <a:schemeClr val="bg1"/>
                </a:solidFill>
                <a:latin typeface="+mj-lt"/>
              </a:defRPr>
            </a:lvl5pPr>
            <a:lvl6pPr marL="0" indent="0">
              <a:spcBef>
                <a:spcPts val="0"/>
              </a:spcBef>
              <a:buNone/>
              <a:defRPr sz="8000" cap="all" baseline="0">
                <a:solidFill>
                  <a:schemeClr val="bg1"/>
                </a:solidFill>
                <a:latin typeface="+mj-lt"/>
              </a:defRPr>
            </a:lvl6pPr>
            <a:lvl7pPr marL="0" indent="0">
              <a:spcBef>
                <a:spcPts val="0"/>
              </a:spcBef>
              <a:buNone/>
              <a:defRPr sz="8000" cap="all" baseline="0">
                <a:solidFill>
                  <a:schemeClr val="bg1"/>
                </a:solidFill>
                <a:latin typeface="+mj-lt"/>
              </a:defRPr>
            </a:lvl7pPr>
            <a:lvl8pPr marL="0" indent="0">
              <a:spcBef>
                <a:spcPts val="0"/>
              </a:spcBef>
              <a:buNone/>
              <a:defRPr sz="8000" cap="all" baseline="0">
                <a:solidFill>
                  <a:schemeClr val="bg1"/>
                </a:solidFill>
                <a:latin typeface="+mj-lt"/>
              </a:defRPr>
            </a:lvl8pPr>
            <a:lvl9pPr marL="0" indent="0">
              <a:spcBef>
                <a:spcPts val="0"/>
              </a:spcBef>
              <a:buNone/>
              <a:defRPr sz="8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1658600" y="9428480"/>
            <a:ext cx="9601200" cy="6096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1658600" y="15930880"/>
            <a:ext cx="9601200" cy="82296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1658600" y="31292800"/>
            <a:ext cx="9601200" cy="2336800"/>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1658600" y="34442400"/>
            <a:ext cx="9601200" cy="1625600"/>
          </a:xfrm>
          <a:prstGeom prst="round1Rect">
            <a:avLst/>
          </a:prstGeom>
          <a:solidFill>
            <a:schemeClr val="accent6"/>
          </a:solidFill>
        </p:spPr>
        <p:txBody>
          <a:bodyPr lIns="365760" anchor="ctr">
            <a:noAutofit/>
          </a:bodyPr>
          <a:lstStyle>
            <a:lvl1pPr marL="0" indent="0">
              <a:spcBef>
                <a:spcPts val="0"/>
              </a:spcBef>
              <a:buNone/>
              <a:defRPr sz="8000" cap="all" baseline="0">
                <a:solidFill>
                  <a:schemeClr val="bg1"/>
                </a:solidFill>
                <a:latin typeface="+mj-lt"/>
              </a:defRPr>
            </a:lvl1pPr>
            <a:lvl2pPr marL="0" indent="0">
              <a:spcBef>
                <a:spcPts val="0"/>
              </a:spcBef>
              <a:buNone/>
              <a:defRPr sz="8000" cap="all" baseline="0">
                <a:solidFill>
                  <a:schemeClr val="bg1"/>
                </a:solidFill>
                <a:latin typeface="+mj-lt"/>
              </a:defRPr>
            </a:lvl2pPr>
            <a:lvl3pPr marL="0" indent="0">
              <a:spcBef>
                <a:spcPts val="0"/>
              </a:spcBef>
              <a:buNone/>
              <a:defRPr sz="8000" cap="all" baseline="0">
                <a:solidFill>
                  <a:schemeClr val="bg1"/>
                </a:solidFill>
                <a:latin typeface="+mj-lt"/>
              </a:defRPr>
            </a:lvl3pPr>
            <a:lvl4pPr marL="0" indent="0">
              <a:spcBef>
                <a:spcPts val="0"/>
              </a:spcBef>
              <a:buNone/>
              <a:defRPr sz="8000" cap="all" baseline="0">
                <a:solidFill>
                  <a:schemeClr val="bg1"/>
                </a:solidFill>
                <a:latin typeface="+mj-lt"/>
              </a:defRPr>
            </a:lvl4pPr>
            <a:lvl5pPr marL="0" indent="0">
              <a:spcBef>
                <a:spcPts val="0"/>
              </a:spcBef>
              <a:buNone/>
              <a:defRPr sz="8000" cap="all" baseline="0">
                <a:solidFill>
                  <a:schemeClr val="bg1"/>
                </a:solidFill>
                <a:latin typeface="+mj-lt"/>
              </a:defRPr>
            </a:lvl5pPr>
            <a:lvl6pPr marL="0" indent="0">
              <a:spcBef>
                <a:spcPts val="0"/>
              </a:spcBef>
              <a:buNone/>
              <a:defRPr sz="8000" cap="all" baseline="0">
                <a:solidFill>
                  <a:schemeClr val="bg1"/>
                </a:solidFill>
                <a:latin typeface="+mj-lt"/>
              </a:defRPr>
            </a:lvl6pPr>
            <a:lvl7pPr marL="0" indent="0">
              <a:spcBef>
                <a:spcPts val="0"/>
              </a:spcBef>
              <a:buNone/>
              <a:defRPr sz="8000" cap="all" baseline="0">
                <a:solidFill>
                  <a:schemeClr val="bg1"/>
                </a:solidFill>
                <a:latin typeface="+mj-lt"/>
              </a:defRPr>
            </a:lvl7pPr>
            <a:lvl8pPr marL="0" indent="0">
              <a:spcBef>
                <a:spcPts val="0"/>
              </a:spcBef>
              <a:buNone/>
              <a:defRPr sz="8000" cap="all" baseline="0">
                <a:solidFill>
                  <a:schemeClr val="bg1"/>
                </a:solidFill>
                <a:latin typeface="+mj-lt"/>
              </a:defRPr>
            </a:lvl8pPr>
            <a:lvl9pPr marL="0" indent="0">
              <a:spcBef>
                <a:spcPts val="0"/>
              </a:spcBef>
              <a:buNone/>
              <a:defRPr sz="8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1658600" y="36076128"/>
            <a:ext cx="9601200" cy="6096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2425660" y="7802880"/>
            <a:ext cx="9601200" cy="1625600"/>
          </a:xfrm>
          <a:prstGeom prst="round1Rect">
            <a:avLst/>
          </a:prstGeom>
          <a:solidFill>
            <a:schemeClr val="accent6"/>
          </a:solidFill>
        </p:spPr>
        <p:txBody>
          <a:bodyPr lIns="365760" anchor="ctr">
            <a:noAutofit/>
          </a:bodyPr>
          <a:lstStyle>
            <a:lvl1pPr marL="0" indent="0">
              <a:spcBef>
                <a:spcPts val="0"/>
              </a:spcBef>
              <a:buNone/>
              <a:defRPr sz="8000" cap="all" baseline="0">
                <a:solidFill>
                  <a:schemeClr val="bg1"/>
                </a:solidFill>
                <a:latin typeface="+mj-lt"/>
              </a:defRPr>
            </a:lvl1pPr>
            <a:lvl2pPr marL="0" indent="0">
              <a:spcBef>
                <a:spcPts val="0"/>
              </a:spcBef>
              <a:buNone/>
              <a:defRPr sz="8000" cap="all" baseline="0">
                <a:solidFill>
                  <a:schemeClr val="bg1"/>
                </a:solidFill>
                <a:latin typeface="+mj-lt"/>
              </a:defRPr>
            </a:lvl2pPr>
            <a:lvl3pPr marL="0" indent="0">
              <a:spcBef>
                <a:spcPts val="0"/>
              </a:spcBef>
              <a:buNone/>
              <a:defRPr sz="8000" cap="all" baseline="0">
                <a:solidFill>
                  <a:schemeClr val="bg1"/>
                </a:solidFill>
                <a:latin typeface="+mj-lt"/>
              </a:defRPr>
            </a:lvl3pPr>
            <a:lvl4pPr marL="0" indent="0">
              <a:spcBef>
                <a:spcPts val="0"/>
              </a:spcBef>
              <a:buNone/>
              <a:defRPr sz="8000" cap="all" baseline="0">
                <a:solidFill>
                  <a:schemeClr val="bg1"/>
                </a:solidFill>
                <a:latin typeface="+mj-lt"/>
              </a:defRPr>
            </a:lvl4pPr>
            <a:lvl5pPr marL="0" indent="0">
              <a:spcBef>
                <a:spcPts val="0"/>
              </a:spcBef>
              <a:buNone/>
              <a:defRPr sz="8000" cap="all" baseline="0">
                <a:solidFill>
                  <a:schemeClr val="bg1"/>
                </a:solidFill>
                <a:latin typeface="+mj-lt"/>
              </a:defRPr>
            </a:lvl5pPr>
            <a:lvl6pPr marL="0" indent="0">
              <a:spcBef>
                <a:spcPts val="0"/>
              </a:spcBef>
              <a:buNone/>
              <a:defRPr sz="8000" cap="all" baseline="0">
                <a:solidFill>
                  <a:schemeClr val="bg1"/>
                </a:solidFill>
                <a:latin typeface="+mj-lt"/>
              </a:defRPr>
            </a:lvl6pPr>
            <a:lvl7pPr marL="0" indent="0">
              <a:spcBef>
                <a:spcPts val="0"/>
              </a:spcBef>
              <a:buNone/>
              <a:defRPr sz="8000" cap="all" baseline="0">
                <a:solidFill>
                  <a:schemeClr val="bg1"/>
                </a:solidFill>
                <a:latin typeface="+mj-lt"/>
              </a:defRPr>
            </a:lvl7pPr>
            <a:lvl8pPr marL="0" indent="0">
              <a:spcBef>
                <a:spcPts val="0"/>
              </a:spcBef>
              <a:buNone/>
              <a:defRPr sz="8000" cap="all" baseline="0">
                <a:solidFill>
                  <a:schemeClr val="bg1"/>
                </a:solidFill>
                <a:latin typeface="+mj-lt"/>
              </a:defRPr>
            </a:lvl8pPr>
            <a:lvl9pPr marL="0" indent="0">
              <a:spcBef>
                <a:spcPts val="0"/>
              </a:spcBef>
              <a:buNone/>
              <a:defRPr sz="8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2425660" y="9428480"/>
            <a:ext cx="9601200" cy="97536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2425660" y="21116544"/>
            <a:ext cx="9601200" cy="97536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2425660" y="34442400"/>
            <a:ext cx="9601200" cy="1625600"/>
          </a:xfrm>
          <a:prstGeom prst="round1Rect">
            <a:avLst/>
          </a:prstGeom>
          <a:solidFill>
            <a:schemeClr val="accent1"/>
          </a:solidFill>
        </p:spPr>
        <p:txBody>
          <a:bodyPr lIns="365760" anchor="ctr">
            <a:noAutofit/>
          </a:bodyPr>
          <a:lstStyle>
            <a:lvl1pPr marL="0" indent="0">
              <a:spcBef>
                <a:spcPts val="0"/>
              </a:spcBef>
              <a:buNone/>
              <a:defRPr sz="8000" cap="all" baseline="0">
                <a:solidFill>
                  <a:schemeClr val="bg1"/>
                </a:solidFill>
                <a:latin typeface="+mj-lt"/>
              </a:defRPr>
            </a:lvl1pPr>
            <a:lvl2pPr marL="0" indent="0">
              <a:spcBef>
                <a:spcPts val="0"/>
              </a:spcBef>
              <a:buNone/>
              <a:defRPr sz="8000" cap="all" baseline="0">
                <a:solidFill>
                  <a:schemeClr val="bg1"/>
                </a:solidFill>
                <a:latin typeface="+mj-lt"/>
              </a:defRPr>
            </a:lvl2pPr>
            <a:lvl3pPr marL="0" indent="0">
              <a:spcBef>
                <a:spcPts val="0"/>
              </a:spcBef>
              <a:buNone/>
              <a:defRPr sz="8000" cap="all" baseline="0">
                <a:solidFill>
                  <a:schemeClr val="bg1"/>
                </a:solidFill>
                <a:latin typeface="+mj-lt"/>
              </a:defRPr>
            </a:lvl3pPr>
            <a:lvl4pPr marL="0" indent="0">
              <a:spcBef>
                <a:spcPts val="0"/>
              </a:spcBef>
              <a:buNone/>
              <a:defRPr sz="8000" cap="all" baseline="0">
                <a:solidFill>
                  <a:schemeClr val="bg1"/>
                </a:solidFill>
                <a:latin typeface="+mj-lt"/>
              </a:defRPr>
            </a:lvl4pPr>
            <a:lvl5pPr marL="0" indent="0">
              <a:spcBef>
                <a:spcPts val="0"/>
              </a:spcBef>
              <a:buNone/>
              <a:defRPr sz="8000" cap="all" baseline="0">
                <a:solidFill>
                  <a:schemeClr val="bg1"/>
                </a:solidFill>
                <a:latin typeface="+mj-lt"/>
              </a:defRPr>
            </a:lvl5pPr>
            <a:lvl6pPr marL="0" indent="0">
              <a:spcBef>
                <a:spcPts val="0"/>
              </a:spcBef>
              <a:buNone/>
              <a:defRPr sz="8000" cap="all" baseline="0">
                <a:solidFill>
                  <a:schemeClr val="bg1"/>
                </a:solidFill>
                <a:latin typeface="+mj-lt"/>
              </a:defRPr>
            </a:lvl6pPr>
            <a:lvl7pPr marL="0" indent="0">
              <a:spcBef>
                <a:spcPts val="0"/>
              </a:spcBef>
              <a:buNone/>
              <a:defRPr sz="8000" cap="all" baseline="0">
                <a:solidFill>
                  <a:schemeClr val="bg1"/>
                </a:solidFill>
                <a:latin typeface="+mj-lt"/>
              </a:defRPr>
            </a:lvl7pPr>
            <a:lvl8pPr marL="0" indent="0">
              <a:spcBef>
                <a:spcPts val="0"/>
              </a:spcBef>
              <a:buNone/>
              <a:defRPr sz="8000" cap="all" baseline="0">
                <a:solidFill>
                  <a:schemeClr val="bg1"/>
                </a:solidFill>
                <a:latin typeface="+mj-lt"/>
              </a:defRPr>
            </a:lvl8pPr>
            <a:lvl9pPr marL="0" indent="0">
              <a:spcBef>
                <a:spcPts val="0"/>
              </a:spcBef>
              <a:buNone/>
              <a:defRPr sz="8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2425660" y="36076128"/>
            <a:ext cx="9601200" cy="6096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32918400" y="3403599"/>
            <a:ext cx="9335453"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rIns="365760" rtlCol="0" anchor="t"/>
          <a:lstStyle/>
          <a:p>
            <a:pPr lvl="0">
              <a:spcBef>
                <a:spcPts val="1600"/>
              </a:spcBef>
            </a:pPr>
            <a:r>
              <a:rPr sz="128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600"/>
              </a:spcBef>
            </a:pPr>
            <a:r>
              <a:rPr lang="en-US" sz="88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400"/>
              </a:spcBef>
            </a:pPr>
            <a:endParaRPr sz="8000" dirty="0">
              <a:solidFill>
                <a:prstClr val="white">
                  <a:lumMod val="50000"/>
                </a:prstClr>
              </a:solidFill>
              <a:latin typeface="Calibri Light" panose="020F0302020204030204" pitchFamily="34" charset="0"/>
              <a:cs typeface="Calibri" panose="020F0502020204030204" pitchFamily="34" charset="0"/>
            </a:endParaRPr>
          </a:p>
          <a:p>
            <a:pPr lvl="0">
              <a:spcBef>
                <a:spcPts val="1600"/>
              </a:spcBef>
            </a:pPr>
            <a:r>
              <a:rPr sz="11733"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600"/>
              </a:spcBef>
            </a:pPr>
            <a:r>
              <a:rPr sz="88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8800" dirty="0" smtClean="0">
                <a:solidFill>
                  <a:prstClr val="white">
                    <a:lumMod val="50000"/>
                  </a:prstClr>
                </a:solidFill>
                <a:latin typeface="Calibri Light" panose="020F0302020204030204" pitchFamily="34" charset="0"/>
                <a:cs typeface="Calibri" panose="020F0502020204030204" pitchFamily="34" charset="0"/>
              </a:rPr>
              <a:t>poster </a:t>
            </a:r>
            <a:r>
              <a:rPr sz="8800" dirty="0" smtClean="0">
                <a:solidFill>
                  <a:prstClr val="white">
                    <a:lumMod val="50000"/>
                  </a:prstClr>
                </a:solidFill>
                <a:latin typeface="Calibri Light" panose="020F0302020204030204" pitchFamily="34" charset="0"/>
                <a:cs typeface="Calibri" panose="020F0502020204030204" pitchFamily="34" charset="0"/>
              </a:rPr>
              <a:t>are </a:t>
            </a:r>
            <a:r>
              <a:rPr sz="8800" dirty="0">
                <a:solidFill>
                  <a:prstClr val="white">
                    <a:lumMod val="50000"/>
                  </a:prstClr>
                </a:solidFill>
                <a:latin typeface="Calibri Light" panose="020F0302020204030204" pitchFamily="34" charset="0"/>
                <a:cs typeface="Calibri" panose="020F0502020204030204" pitchFamily="34" charset="0"/>
              </a:rPr>
              <a:t>formatted for you. </a:t>
            </a:r>
            <a:r>
              <a:rPr lang="en-US" sz="8800" dirty="0" smtClean="0">
                <a:solidFill>
                  <a:prstClr val="white">
                    <a:lumMod val="50000"/>
                  </a:prstClr>
                </a:solidFill>
                <a:latin typeface="Calibri Light" panose="020F0302020204030204" pitchFamily="34" charset="0"/>
                <a:cs typeface="Calibri" panose="020F0502020204030204" pitchFamily="34" charset="0"/>
              </a:rPr>
              <a:t>Type</a:t>
            </a:r>
            <a:r>
              <a:rPr lang="en-US" sz="88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88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88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3200"/>
              </a:spcBef>
            </a:pPr>
            <a:r>
              <a:rPr lang="en-US" sz="8800" dirty="0" smtClean="0">
                <a:solidFill>
                  <a:prstClr val="white">
                    <a:lumMod val="50000"/>
                  </a:prstClr>
                </a:solidFill>
                <a:latin typeface="Calibri Light" panose="020F0302020204030204" pitchFamily="34" charset="0"/>
                <a:cs typeface="Calibri" panose="020F0502020204030204" pitchFamily="34" charset="0"/>
              </a:rPr>
              <a:t>T</a:t>
            </a:r>
            <a:r>
              <a:rPr sz="8800" dirty="0" smtClean="0">
                <a:solidFill>
                  <a:prstClr val="white">
                    <a:lumMod val="50000"/>
                  </a:prstClr>
                </a:solidFill>
                <a:latin typeface="Calibri Light" panose="020F0302020204030204" pitchFamily="34" charset="0"/>
                <a:cs typeface="Calibri" panose="020F0502020204030204" pitchFamily="34" charset="0"/>
              </a:rPr>
              <a:t>o </a:t>
            </a:r>
            <a:r>
              <a:rPr sz="88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3200"/>
              </a:spcBef>
            </a:pPr>
            <a:r>
              <a:rPr sz="88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8800" dirty="0" smtClean="0">
                <a:solidFill>
                  <a:prstClr val="white">
                    <a:lumMod val="50000"/>
                  </a:prstClr>
                </a:solidFill>
                <a:latin typeface="Calibri Light" panose="020F0302020204030204" pitchFamily="34" charset="0"/>
                <a:cs typeface="Calibri" panose="020F0502020204030204" pitchFamily="34" charset="0"/>
              </a:rPr>
              <a:t>content</a:t>
            </a:r>
            <a:r>
              <a:rPr sz="8800" dirty="0" smtClean="0">
                <a:solidFill>
                  <a:prstClr val="white">
                    <a:lumMod val="50000"/>
                  </a:prstClr>
                </a:solidFill>
                <a:latin typeface="Calibri Light" panose="020F0302020204030204" pitchFamily="34" charset="0"/>
                <a:cs typeface="Calibri" panose="020F0502020204030204" pitchFamily="34" charset="0"/>
              </a:rPr>
              <a:t> </a:t>
            </a:r>
            <a:r>
              <a:rPr sz="88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3200"/>
              </a:spcBef>
            </a:pPr>
            <a:r>
              <a:rPr sz="88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8800" dirty="0" smtClean="0">
                <a:solidFill>
                  <a:prstClr val="white">
                    <a:lumMod val="50000"/>
                  </a:prstClr>
                </a:solidFill>
                <a:latin typeface="Calibri Light" panose="020F0302020204030204" pitchFamily="34" charset="0"/>
                <a:cs typeface="Calibri" panose="020F0502020204030204" pitchFamily="34" charset="0"/>
              </a:rPr>
              <a:t>right-</a:t>
            </a:r>
            <a:r>
              <a:rPr sz="8800" dirty="0" smtClean="0">
                <a:solidFill>
                  <a:prstClr val="white">
                    <a:lumMod val="50000"/>
                  </a:prstClr>
                </a:solidFill>
                <a:latin typeface="Calibri Light" panose="020F0302020204030204" pitchFamily="34" charset="0"/>
                <a:cs typeface="Calibri" panose="020F0502020204030204" pitchFamily="34" charset="0"/>
              </a:rPr>
              <a:t>click </a:t>
            </a:r>
            <a:r>
              <a:rPr sz="8800" dirty="0">
                <a:solidFill>
                  <a:prstClr val="white">
                    <a:lumMod val="50000"/>
                  </a:prstClr>
                </a:solidFill>
                <a:latin typeface="Calibri Light" panose="020F0302020204030204" pitchFamily="34" charset="0"/>
                <a:cs typeface="Calibri" panose="020F0502020204030204" pitchFamily="34" charset="0"/>
              </a:rPr>
              <a:t>a </a:t>
            </a:r>
            <a:r>
              <a:rPr sz="8800" dirty="0" smtClean="0">
                <a:solidFill>
                  <a:prstClr val="white">
                    <a:lumMod val="50000"/>
                  </a:prstClr>
                </a:solidFill>
                <a:latin typeface="Calibri Light" panose="020F0302020204030204" pitchFamily="34" charset="0"/>
                <a:cs typeface="Calibri" panose="020F0502020204030204" pitchFamily="34" charset="0"/>
              </a:rPr>
              <a:t>picture</a:t>
            </a:r>
            <a:r>
              <a:rPr lang="en-US" sz="88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88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8800" dirty="0" smtClean="0">
                <a:solidFill>
                  <a:prstClr val="white">
                    <a:lumMod val="50000"/>
                  </a:prstClr>
                </a:solidFill>
                <a:latin typeface="Calibri Light" panose="020F0302020204030204" pitchFamily="34" charset="0"/>
                <a:cs typeface="Calibri" panose="020F0502020204030204" pitchFamily="34" charset="0"/>
              </a:rPr>
              <a:t>esize</a:t>
            </a:r>
            <a:r>
              <a:rPr lang="en-US" sz="88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88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6876">
          <p15:clr>
            <a:srgbClr val="A4A3A4"/>
          </p15:clr>
        </p15:guide>
        <p15:guide id="2" pos="1386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32918400" cy="6705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77"/>
          </a:p>
        </p:txBody>
      </p:sp>
      <p:sp>
        <p:nvSpPr>
          <p:cNvPr id="2" name="Title Placeholder 1"/>
          <p:cNvSpPr>
            <a:spLocks noGrp="1"/>
          </p:cNvSpPr>
          <p:nvPr>
            <p:ph type="title"/>
          </p:nvPr>
        </p:nvSpPr>
        <p:spPr bwMode="auto">
          <a:xfrm>
            <a:off x="4800600" y="1320800"/>
            <a:ext cx="23317200" cy="335272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800600" y="8026400"/>
            <a:ext cx="23317200" cy="315061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50" y="42819597"/>
            <a:ext cx="7406640" cy="609600"/>
          </a:xfrm>
          <a:prstGeom prst="rect">
            <a:avLst/>
          </a:prstGeom>
        </p:spPr>
        <p:txBody>
          <a:bodyPr vert="horz" lIns="91440" tIns="45720" rIns="91440" bIns="45720" rtlCol="0" anchor="ctr"/>
          <a:lstStyle>
            <a:lvl1pPr algn="l">
              <a:defRPr sz="2133">
                <a:solidFill>
                  <a:schemeClr val="tx1">
                    <a:tint val="75000"/>
                  </a:schemeClr>
                </a:solidFill>
              </a:defRPr>
            </a:lvl1pPr>
          </a:lstStyle>
          <a:p>
            <a:fld id="{ECAA57DF-1C19-4726-AB84-014692BAD8F5}" type="datetimeFigureOut">
              <a:rPr lang="en-US" smtClean="0"/>
              <a:pPr/>
              <a:t>08/10/2016</a:t>
            </a:fld>
            <a:endParaRPr lang="en-US"/>
          </a:p>
        </p:txBody>
      </p:sp>
      <p:sp>
        <p:nvSpPr>
          <p:cNvPr id="5" name="Footer Placeholder 4"/>
          <p:cNvSpPr>
            <a:spLocks noGrp="1"/>
          </p:cNvSpPr>
          <p:nvPr>
            <p:ph type="ftr" sz="quarter" idx="3"/>
          </p:nvPr>
        </p:nvSpPr>
        <p:spPr>
          <a:xfrm>
            <a:off x="8263890" y="42819597"/>
            <a:ext cx="16390620" cy="609600"/>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4654510" y="42819597"/>
            <a:ext cx="7406640" cy="609600"/>
          </a:xfrm>
          <a:prstGeom prst="rect">
            <a:avLst/>
          </a:prstGeom>
        </p:spPr>
        <p:txBody>
          <a:bodyPr vert="horz" lIns="91440" tIns="45720" rIns="91440" bIns="45720" rtlCol="0" anchor="ctr"/>
          <a:lstStyle>
            <a:lvl1pPr algn="r">
              <a:defRPr sz="2133">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5852014" rtl="0" eaLnBrk="1" latinLnBrk="0" hangingPunct="1">
        <a:lnSpc>
          <a:spcPct val="90000"/>
        </a:lnSpc>
        <a:spcBef>
          <a:spcPct val="0"/>
        </a:spcBef>
        <a:buNone/>
        <a:defRPr sz="11733" b="1" kern="1200">
          <a:solidFill>
            <a:schemeClr val="bg1"/>
          </a:solidFill>
          <a:latin typeface="+mj-lt"/>
          <a:ea typeface="+mj-ea"/>
          <a:cs typeface="+mj-cs"/>
        </a:defRPr>
      </a:lvl1pPr>
    </p:titleStyle>
    <p:bodyStyle>
      <a:lvl1pPr marL="609585" indent="-609585" algn="l" defTabSz="5852014" rtl="0" eaLnBrk="1" latinLnBrk="0" hangingPunct="1">
        <a:lnSpc>
          <a:spcPct val="100000"/>
        </a:lnSpc>
        <a:spcBef>
          <a:spcPts val="1600"/>
        </a:spcBef>
        <a:buClr>
          <a:schemeClr val="accent2"/>
        </a:buClr>
        <a:buFont typeface="Arial" panose="020B0604020202020204" pitchFamily="34" charset="0"/>
        <a:buChar char="•"/>
        <a:defRPr sz="3733" kern="1200">
          <a:solidFill>
            <a:schemeClr val="tx1"/>
          </a:solidFill>
          <a:latin typeface="+mn-lt"/>
          <a:ea typeface="+mn-ea"/>
          <a:cs typeface="+mn-cs"/>
        </a:defRPr>
      </a:lvl1pPr>
      <a:lvl2pPr marL="1463003" indent="-609585" algn="l" defTabSz="5852014" rtl="0" eaLnBrk="1" latinLnBrk="0" hangingPunct="1">
        <a:lnSpc>
          <a:spcPct val="100000"/>
        </a:lnSpc>
        <a:spcBef>
          <a:spcPts val="1600"/>
        </a:spcBef>
        <a:buClr>
          <a:schemeClr val="accent2"/>
        </a:buClr>
        <a:buFont typeface="Arial" panose="020B0604020202020204" pitchFamily="34" charset="0"/>
        <a:buChar char="•"/>
        <a:defRPr sz="3200" kern="1200">
          <a:solidFill>
            <a:schemeClr val="tx1"/>
          </a:solidFill>
          <a:latin typeface="+mn-lt"/>
          <a:ea typeface="+mn-ea"/>
          <a:cs typeface="+mn-cs"/>
        </a:defRPr>
      </a:lvl2pPr>
      <a:lvl3pPr marL="1463003" indent="-609585" algn="l" defTabSz="5852014" rtl="0" eaLnBrk="1" latinLnBrk="0" hangingPunct="1">
        <a:lnSpc>
          <a:spcPct val="100000"/>
        </a:lnSpc>
        <a:spcBef>
          <a:spcPts val="1600"/>
        </a:spcBef>
        <a:buClr>
          <a:schemeClr val="accent2"/>
        </a:buClr>
        <a:buFont typeface="Arial" panose="020B0604020202020204" pitchFamily="34" charset="0"/>
        <a:buChar char="•"/>
        <a:defRPr sz="3200" kern="1200">
          <a:solidFill>
            <a:schemeClr val="tx1"/>
          </a:solidFill>
          <a:latin typeface="+mn-lt"/>
          <a:ea typeface="+mn-ea"/>
          <a:cs typeface="+mn-cs"/>
        </a:defRPr>
      </a:lvl3pPr>
      <a:lvl4pPr marL="1463003" indent="-609585" algn="l" defTabSz="5852014" rtl="0" eaLnBrk="1" latinLnBrk="0" hangingPunct="1">
        <a:lnSpc>
          <a:spcPct val="100000"/>
        </a:lnSpc>
        <a:spcBef>
          <a:spcPts val="1600"/>
        </a:spcBef>
        <a:buClr>
          <a:schemeClr val="accent2"/>
        </a:buClr>
        <a:buFont typeface="Arial" panose="020B0604020202020204" pitchFamily="34" charset="0"/>
        <a:buChar char="•"/>
        <a:defRPr sz="3200" kern="1200">
          <a:solidFill>
            <a:schemeClr val="tx1"/>
          </a:solidFill>
          <a:latin typeface="+mn-lt"/>
          <a:ea typeface="+mn-ea"/>
          <a:cs typeface="+mn-cs"/>
        </a:defRPr>
      </a:lvl4pPr>
      <a:lvl5pPr marL="1463003" indent="-609585" algn="l" defTabSz="5852014" rtl="0" eaLnBrk="1" latinLnBrk="0" hangingPunct="1">
        <a:lnSpc>
          <a:spcPct val="100000"/>
        </a:lnSpc>
        <a:spcBef>
          <a:spcPts val="1600"/>
        </a:spcBef>
        <a:buClr>
          <a:schemeClr val="accent2"/>
        </a:buClr>
        <a:buFont typeface="Arial" panose="020B0604020202020204" pitchFamily="34" charset="0"/>
        <a:buChar char="•"/>
        <a:defRPr sz="3200" kern="1200">
          <a:solidFill>
            <a:schemeClr val="tx1"/>
          </a:solidFill>
          <a:latin typeface="+mn-lt"/>
          <a:ea typeface="+mn-ea"/>
          <a:cs typeface="+mn-cs"/>
        </a:defRPr>
      </a:lvl5pPr>
      <a:lvl6pPr marL="1463003" indent="-609585" algn="l" defTabSz="5852014" rtl="0" eaLnBrk="1" latinLnBrk="0" hangingPunct="1">
        <a:lnSpc>
          <a:spcPct val="100000"/>
        </a:lnSpc>
        <a:spcBef>
          <a:spcPts val="1600"/>
        </a:spcBef>
        <a:buClr>
          <a:schemeClr val="accent2"/>
        </a:buClr>
        <a:buFont typeface="Arial" panose="020B0604020202020204" pitchFamily="34" charset="0"/>
        <a:buChar char="•"/>
        <a:defRPr sz="3200" kern="1200">
          <a:solidFill>
            <a:schemeClr val="tx1"/>
          </a:solidFill>
          <a:latin typeface="+mn-lt"/>
          <a:ea typeface="+mn-ea"/>
          <a:cs typeface="+mn-cs"/>
        </a:defRPr>
      </a:lvl6pPr>
      <a:lvl7pPr marL="1463003" indent="-609585" algn="l" defTabSz="5852014" rtl="0" eaLnBrk="1" latinLnBrk="0" hangingPunct="1">
        <a:lnSpc>
          <a:spcPct val="100000"/>
        </a:lnSpc>
        <a:spcBef>
          <a:spcPts val="1600"/>
        </a:spcBef>
        <a:buClr>
          <a:schemeClr val="accent2"/>
        </a:buClr>
        <a:buFont typeface="Arial" panose="020B0604020202020204" pitchFamily="34" charset="0"/>
        <a:buChar char="•"/>
        <a:defRPr sz="3200" kern="1200">
          <a:solidFill>
            <a:schemeClr val="tx1"/>
          </a:solidFill>
          <a:latin typeface="+mn-lt"/>
          <a:ea typeface="+mn-ea"/>
          <a:cs typeface="+mn-cs"/>
        </a:defRPr>
      </a:lvl7pPr>
      <a:lvl8pPr marL="1463003" indent="-609585" algn="l" defTabSz="5852014" rtl="0" eaLnBrk="1" latinLnBrk="0" hangingPunct="1">
        <a:lnSpc>
          <a:spcPct val="100000"/>
        </a:lnSpc>
        <a:spcBef>
          <a:spcPts val="1600"/>
        </a:spcBef>
        <a:buClr>
          <a:schemeClr val="accent2"/>
        </a:buClr>
        <a:buFont typeface="Arial" panose="020B0604020202020204" pitchFamily="34" charset="0"/>
        <a:buChar char="•"/>
        <a:defRPr sz="3200" kern="1200">
          <a:solidFill>
            <a:schemeClr val="tx1"/>
          </a:solidFill>
          <a:latin typeface="+mn-lt"/>
          <a:ea typeface="+mn-ea"/>
          <a:cs typeface="+mn-cs"/>
        </a:defRPr>
      </a:lvl8pPr>
      <a:lvl9pPr marL="1463003" indent="-609585" algn="l" defTabSz="5852014" rtl="0" eaLnBrk="1" latinLnBrk="0" hangingPunct="1">
        <a:lnSpc>
          <a:spcPct val="100000"/>
        </a:lnSpc>
        <a:spcBef>
          <a:spcPts val="1600"/>
        </a:spcBef>
        <a:buClr>
          <a:schemeClr val="accent2"/>
        </a:buClr>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5852014" rtl="0" eaLnBrk="1" latinLnBrk="0" hangingPunct="1">
        <a:defRPr sz="11520" kern="1200">
          <a:solidFill>
            <a:schemeClr val="tx1"/>
          </a:solidFill>
          <a:latin typeface="+mn-lt"/>
          <a:ea typeface="+mn-ea"/>
          <a:cs typeface="+mn-cs"/>
        </a:defRPr>
      </a:lvl1pPr>
      <a:lvl2pPr marL="2926007" algn="l" defTabSz="5852014" rtl="0" eaLnBrk="1" latinLnBrk="0" hangingPunct="1">
        <a:defRPr sz="11520" kern="1200">
          <a:solidFill>
            <a:schemeClr val="tx1"/>
          </a:solidFill>
          <a:latin typeface="+mn-lt"/>
          <a:ea typeface="+mn-ea"/>
          <a:cs typeface="+mn-cs"/>
        </a:defRPr>
      </a:lvl2pPr>
      <a:lvl3pPr marL="5852014" algn="l" defTabSz="5852014" rtl="0" eaLnBrk="1" latinLnBrk="0" hangingPunct="1">
        <a:defRPr sz="11520" kern="1200">
          <a:solidFill>
            <a:schemeClr val="tx1"/>
          </a:solidFill>
          <a:latin typeface="+mn-lt"/>
          <a:ea typeface="+mn-ea"/>
          <a:cs typeface="+mn-cs"/>
        </a:defRPr>
      </a:lvl3pPr>
      <a:lvl4pPr marL="8778021" algn="l" defTabSz="5852014" rtl="0" eaLnBrk="1" latinLnBrk="0" hangingPunct="1">
        <a:defRPr sz="11520" kern="1200">
          <a:solidFill>
            <a:schemeClr val="tx1"/>
          </a:solidFill>
          <a:latin typeface="+mn-lt"/>
          <a:ea typeface="+mn-ea"/>
          <a:cs typeface="+mn-cs"/>
        </a:defRPr>
      </a:lvl4pPr>
      <a:lvl5pPr marL="11704027" algn="l" defTabSz="5852014" rtl="0" eaLnBrk="1" latinLnBrk="0" hangingPunct="1">
        <a:defRPr sz="11520" kern="1200">
          <a:solidFill>
            <a:schemeClr val="tx1"/>
          </a:solidFill>
          <a:latin typeface="+mn-lt"/>
          <a:ea typeface="+mn-ea"/>
          <a:cs typeface="+mn-cs"/>
        </a:defRPr>
      </a:lvl5pPr>
      <a:lvl6pPr marL="14630034" algn="l" defTabSz="5852014" rtl="0" eaLnBrk="1" latinLnBrk="0" hangingPunct="1">
        <a:defRPr sz="11520" kern="1200">
          <a:solidFill>
            <a:schemeClr val="tx1"/>
          </a:solidFill>
          <a:latin typeface="+mn-lt"/>
          <a:ea typeface="+mn-ea"/>
          <a:cs typeface="+mn-cs"/>
        </a:defRPr>
      </a:lvl6pPr>
      <a:lvl7pPr marL="17556041" algn="l" defTabSz="5852014" rtl="0" eaLnBrk="1" latinLnBrk="0" hangingPunct="1">
        <a:defRPr sz="11520" kern="1200">
          <a:solidFill>
            <a:schemeClr val="tx1"/>
          </a:solidFill>
          <a:latin typeface="+mn-lt"/>
          <a:ea typeface="+mn-ea"/>
          <a:cs typeface="+mn-cs"/>
        </a:defRPr>
      </a:lvl7pPr>
      <a:lvl8pPr marL="20482048" algn="l" defTabSz="5852014" rtl="0" eaLnBrk="1" latinLnBrk="0" hangingPunct="1">
        <a:defRPr sz="11520" kern="1200">
          <a:solidFill>
            <a:schemeClr val="tx1"/>
          </a:solidFill>
          <a:latin typeface="+mn-lt"/>
          <a:ea typeface="+mn-ea"/>
          <a:cs typeface="+mn-cs"/>
        </a:defRPr>
      </a:lvl8pPr>
      <a:lvl9pPr marL="23408055" algn="l" defTabSz="5852014" rtl="0" eaLnBrk="1" latinLnBrk="0" hangingPunct="1">
        <a:defRPr sz="1152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824">
          <p15:clr>
            <a:srgbClr val="A4A3A4"/>
          </p15:clr>
        </p15:guide>
        <p15:guide id="2" pos="540">
          <p15:clr>
            <a:srgbClr val="A4A3A4"/>
          </p15:clr>
        </p15:guide>
        <p15:guide id="3" pos="20196">
          <p15:clr>
            <a:srgbClr val="A4A3A4"/>
          </p15:clr>
        </p15:guide>
        <p15:guide id="4" pos="10368">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and Testing Synchrotron Radiation Simulation Software, SRW, and its Web-interface, Sirepo. </a:t>
            </a:r>
            <a:endParaRPr lang="en-US" dirty="0"/>
          </a:p>
        </p:txBody>
      </p:sp>
      <p:sp>
        <p:nvSpPr>
          <p:cNvPr id="3" name="Text Placeholder 2"/>
          <p:cNvSpPr>
            <a:spLocks noGrp="1"/>
          </p:cNvSpPr>
          <p:nvPr>
            <p:ph type="body" sz="quarter" idx="36"/>
          </p:nvPr>
        </p:nvSpPr>
        <p:spPr/>
        <p:txBody>
          <a:bodyPr/>
          <a:lstStyle/>
          <a:p>
            <a:endParaRPr lang="en-US"/>
          </a:p>
        </p:txBody>
      </p:sp>
      <p:sp>
        <p:nvSpPr>
          <p:cNvPr id="26" name="Text Placeholder 25"/>
          <p:cNvSpPr>
            <a:spLocks noGrp="1"/>
          </p:cNvSpPr>
          <p:nvPr>
            <p:ph type="body" sz="quarter" idx="19"/>
          </p:nvPr>
        </p:nvSpPr>
        <p:spPr>
          <a:xfrm>
            <a:off x="857250" y="7876112"/>
            <a:ext cx="9601200" cy="1625600"/>
          </a:xfrm>
        </p:spPr>
        <p:txBody>
          <a:bodyPr/>
          <a:lstStyle/>
          <a:p>
            <a:endParaRPr lang="en-US" dirty="0"/>
          </a:p>
        </p:txBody>
      </p:sp>
      <p:sp>
        <p:nvSpPr>
          <p:cNvPr id="30" name="Content Placeholder 29"/>
          <p:cNvSpPr>
            <a:spLocks noGrp="1"/>
          </p:cNvSpPr>
          <p:nvPr>
            <p:ph sz="quarter" idx="26"/>
          </p:nvPr>
        </p:nvSpPr>
        <p:spPr>
          <a:xfrm>
            <a:off x="857250" y="9498182"/>
            <a:ext cx="9601200" cy="4953214"/>
          </a:xfrm>
        </p:spPr>
        <p:txBody>
          <a:bodyPr>
            <a:noAutofit/>
          </a:bodyPr>
          <a:lstStyle/>
          <a:p>
            <a:r>
              <a:rPr lang="en-US" sz="1800" dirty="0" smtClean="0">
                <a:latin typeface="Times New Roman" panose="02020603050405020304" pitchFamily="18" charset="0"/>
                <a:cs typeface="Times New Roman" panose="02020603050405020304" pitchFamily="18" charset="0"/>
              </a:rPr>
              <a:t>SRW, </a:t>
            </a:r>
            <a:r>
              <a:rPr lang="en-US" sz="1800" i="1" dirty="0" smtClean="0">
                <a:latin typeface="Times New Roman" panose="02020603050405020304" pitchFamily="18" charset="0"/>
                <a:cs typeface="Times New Roman" panose="02020603050405020304" pitchFamily="18" charset="0"/>
              </a:rPr>
              <a:t>Synchrotron Radiation Workshop</a:t>
            </a:r>
            <a:r>
              <a:rPr lang="en-US" sz="1800" dirty="0" smtClean="0">
                <a:latin typeface="Times New Roman" panose="02020603050405020304" pitchFamily="18" charset="0"/>
                <a:cs typeface="Times New Roman" panose="02020603050405020304" pitchFamily="18" charset="0"/>
              </a:rPr>
              <a:t>, is a computer software solution used to simulate </a:t>
            </a:r>
            <a:r>
              <a:rPr lang="en-US" sz="1800" i="1" dirty="0" smtClean="0">
                <a:latin typeface="Times New Roman" panose="02020603050405020304" pitchFamily="18" charset="0"/>
                <a:cs typeface="Times New Roman" panose="02020603050405020304" pitchFamily="18" charset="0"/>
              </a:rPr>
              <a:t>synchrotron radiation </a:t>
            </a:r>
            <a:r>
              <a:rPr lang="en-US" sz="1800" dirty="0" smtClean="0">
                <a:latin typeface="Times New Roman" panose="02020603050405020304" pitchFamily="18" charset="0"/>
                <a:cs typeface="Times New Roman" panose="02020603050405020304" pitchFamily="18" charset="0"/>
              </a:rPr>
              <a:t>(radiation produced by synchrotron particle accelerators, such as the NSLS-II) and its propagation though </a:t>
            </a:r>
            <a:r>
              <a:rPr lang="en-US" sz="1800" i="1" dirty="0" smtClean="0">
                <a:latin typeface="Times New Roman" panose="02020603050405020304" pitchFamily="18" charset="0"/>
                <a:cs typeface="Times New Roman" panose="02020603050405020304" pitchFamily="18" charset="0"/>
              </a:rPr>
              <a:t>beamlines</a:t>
            </a:r>
            <a:r>
              <a:rPr lang="en-US" sz="1800" dirty="0" smtClean="0">
                <a:latin typeface="Times New Roman" panose="02020603050405020304" pitchFamily="18" charset="0"/>
                <a:cs typeface="Times New Roman" panose="02020603050405020304" pitchFamily="18" charset="0"/>
              </a:rPr>
              <a:t> – systems of optical devices used to manipulate synchrotron radiation to, for example, focus or monochromatize it, making it applicable for a particular use.</a:t>
            </a:r>
          </a:p>
          <a:p>
            <a:r>
              <a:rPr lang="en-US" sz="1800" dirty="0" smtClean="0">
                <a:latin typeface="Times New Roman" panose="02020603050405020304" pitchFamily="18" charset="0"/>
                <a:cs typeface="Times New Roman" panose="02020603050405020304" pitchFamily="18" charset="0"/>
              </a:rPr>
              <a:t>Much of the useful radiation produced by synchrotron light sources is X-ray. Due to vast differences in optical properties between visible and X-ray radiation, optical systems designed for visible light are not applicable for X-rays. Instead, X-ray specific optical systems are designed. X-ray </a:t>
            </a:r>
            <a:r>
              <a:rPr lang="en-US" sz="1800" dirty="0">
                <a:latin typeface="Times New Roman" panose="02020603050405020304" pitchFamily="18" charset="0"/>
                <a:cs typeface="Times New Roman" panose="02020603050405020304" pitchFamily="18" charset="0"/>
              </a:rPr>
              <a:t>optics is much more complex than visible light optics, both in the necessary calculations and the optical devices in </a:t>
            </a:r>
            <a:r>
              <a:rPr lang="en-US" sz="1800" dirty="0" smtClean="0">
                <a:latin typeface="Times New Roman" panose="02020603050405020304" pitchFamily="18" charset="0"/>
                <a:cs typeface="Times New Roman" panose="02020603050405020304" pitchFamily="18" charset="0"/>
              </a:rPr>
              <a:t>use, and </a:t>
            </a:r>
            <a:r>
              <a:rPr lang="en-US" sz="1800" dirty="0">
                <a:latin typeface="Times New Roman" panose="02020603050405020304" pitchFamily="18" charset="0"/>
                <a:cs typeface="Times New Roman" panose="02020603050405020304" pitchFamily="18" charset="0"/>
              </a:rPr>
              <a:t>SRW can assist beamline design by </a:t>
            </a:r>
            <a:r>
              <a:rPr lang="en-US" sz="1800" dirty="0" smtClean="0">
                <a:latin typeface="Times New Roman" panose="02020603050405020304" pitchFamily="18" charset="0"/>
                <a:cs typeface="Times New Roman" panose="02020603050405020304" pitchFamily="18" charset="0"/>
              </a:rPr>
              <a:t>taking on some of the calculations, to simulate </a:t>
            </a:r>
            <a:r>
              <a:rPr lang="en-US" sz="1800" dirty="0">
                <a:latin typeface="Times New Roman" panose="02020603050405020304" pitchFamily="18" charset="0"/>
                <a:cs typeface="Times New Roman" panose="02020603050405020304" pitchFamily="18" charset="0"/>
              </a:rPr>
              <a:t>the outcomes of propagation </a:t>
            </a:r>
            <a:r>
              <a:rPr lang="en-US" sz="1800" dirty="0" smtClean="0">
                <a:latin typeface="Times New Roman" panose="02020603050405020304" pitchFamily="18" charset="0"/>
                <a:cs typeface="Times New Roman" panose="02020603050405020304" pitchFamily="18" charset="0"/>
              </a:rPr>
              <a:t>of X-rays through </a:t>
            </a:r>
            <a:r>
              <a:rPr lang="en-US" sz="1800" dirty="0">
                <a:latin typeface="Times New Roman" panose="02020603050405020304" pitchFamily="18" charset="0"/>
                <a:cs typeface="Times New Roman" panose="02020603050405020304" pitchFamily="18" charset="0"/>
              </a:rPr>
              <a:t>various configurations of </a:t>
            </a:r>
            <a:r>
              <a:rPr lang="en-US" sz="1800" i="1" dirty="0">
                <a:latin typeface="Times New Roman" panose="02020603050405020304" pitchFamily="18" charset="0"/>
                <a:cs typeface="Times New Roman" panose="02020603050405020304" pitchFamily="18" charset="0"/>
              </a:rPr>
              <a:t>virtual beamlines</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computer </a:t>
            </a:r>
            <a:r>
              <a:rPr lang="en-US" sz="1800" dirty="0">
                <a:latin typeface="Times New Roman" panose="02020603050405020304" pitchFamily="18" charset="0"/>
                <a:cs typeface="Times New Roman" panose="02020603050405020304" pitchFamily="18" charset="0"/>
              </a:rPr>
              <a:t>models of </a:t>
            </a:r>
            <a:r>
              <a:rPr lang="en-US" sz="1800" dirty="0" smtClean="0">
                <a:latin typeface="Times New Roman" panose="02020603050405020304" pitchFamily="18" charset="0"/>
                <a:cs typeface="Times New Roman" panose="02020603050405020304" pitchFamily="18" charset="0"/>
              </a:rPr>
              <a:t>beamlines.) </a:t>
            </a:r>
            <a:endParaRPr lang="en-US" sz="1800" dirty="0">
              <a:latin typeface="Times New Roman" panose="02020603050405020304" pitchFamily="18" charset="0"/>
              <a:cs typeface="Times New Roman" panose="02020603050405020304" pitchFamily="18" charset="0"/>
            </a:endParaRPr>
          </a:p>
        </p:txBody>
      </p:sp>
      <p:sp>
        <p:nvSpPr>
          <p:cNvPr id="38" name="Text Placeholder 37"/>
          <p:cNvSpPr>
            <a:spLocks noGrp="1"/>
          </p:cNvSpPr>
          <p:nvPr>
            <p:ph type="body" sz="quarter" idx="29"/>
          </p:nvPr>
        </p:nvSpPr>
        <p:spPr>
          <a:xfrm>
            <a:off x="11658600" y="7876112"/>
            <a:ext cx="9601200" cy="1625600"/>
          </a:xfrm>
        </p:spPr>
        <p:txBody>
          <a:bodyPr/>
          <a:lstStyle/>
          <a:p>
            <a:endParaRPr lang="en-US"/>
          </a:p>
        </p:txBody>
      </p:sp>
      <p:sp>
        <p:nvSpPr>
          <p:cNvPr id="39" name="Content Placeholder 38"/>
          <p:cNvSpPr>
            <a:spLocks noGrp="1"/>
          </p:cNvSpPr>
          <p:nvPr>
            <p:ph sz="quarter" idx="30"/>
          </p:nvPr>
        </p:nvSpPr>
        <p:spPr>
          <a:xfrm>
            <a:off x="11658600" y="10579394"/>
            <a:ext cx="9601200" cy="5026446"/>
          </a:xfrm>
        </p:spPr>
        <p:txBody>
          <a:bodyPr/>
          <a:lstStyle/>
          <a:p>
            <a:r>
              <a:rPr lang="en-US" dirty="0" err="1" smtClean="0"/>
              <a:t>cvvvvvvvvv</a:t>
            </a:r>
            <a:endParaRPr lang="en-US" dirty="0"/>
          </a:p>
        </p:txBody>
      </p:sp>
      <p:sp>
        <p:nvSpPr>
          <p:cNvPr id="43" name="Text Placeholder 42"/>
          <p:cNvSpPr>
            <a:spLocks noGrp="1"/>
          </p:cNvSpPr>
          <p:nvPr>
            <p:ph type="body" sz="quarter" idx="34"/>
          </p:nvPr>
        </p:nvSpPr>
        <p:spPr>
          <a:xfrm>
            <a:off x="22425660" y="7876112"/>
            <a:ext cx="9601200" cy="1625600"/>
          </a:xfrm>
        </p:spPr>
        <p:txBody>
          <a:bodyPr/>
          <a:lstStyle/>
          <a:p>
            <a:endParaRPr lang="en-US"/>
          </a:p>
        </p:txBody>
      </p:sp>
      <p:sp>
        <p:nvSpPr>
          <p:cNvPr id="44" name="Content Placeholder 43"/>
          <p:cNvSpPr>
            <a:spLocks noGrp="1"/>
          </p:cNvSpPr>
          <p:nvPr>
            <p:ph sz="quarter" idx="35"/>
          </p:nvPr>
        </p:nvSpPr>
        <p:spPr>
          <a:xfrm>
            <a:off x="22425660" y="11362944"/>
            <a:ext cx="9601200" cy="4242895"/>
          </a:xfrm>
        </p:spPr>
        <p:txBody>
          <a:bodyPr/>
          <a:lstStyle/>
          <a:p>
            <a:endParaRPr lang="en-US" dirty="0"/>
          </a:p>
        </p:txBody>
      </p:sp>
      <p:sp>
        <p:nvSpPr>
          <p:cNvPr id="53" name="Text Placeholder 52"/>
          <p:cNvSpPr>
            <a:spLocks noGrp="1"/>
          </p:cNvSpPr>
          <p:nvPr>
            <p:ph type="body" sz="quarter" idx="13"/>
          </p:nvPr>
        </p:nvSpPr>
        <p:spPr/>
        <p:txBody>
          <a:bodyPr/>
          <a:lstStyle/>
          <a:p>
            <a:endParaRPr lang="en-US"/>
          </a:p>
        </p:txBody>
      </p:sp>
      <p:sp>
        <p:nvSpPr>
          <p:cNvPr id="54" name="Text Placeholder 53"/>
          <p:cNvSpPr>
            <a:spLocks noGrp="1"/>
          </p:cNvSpPr>
          <p:nvPr>
            <p:ph type="body" sz="quarter" idx="21"/>
          </p:nvPr>
        </p:nvSpPr>
        <p:spPr/>
        <p:txBody>
          <a:bodyPr/>
          <a:lstStyle/>
          <a:p>
            <a:endParaRPr lang="en-US"/>
          </a:p>
        </p:txBody>
      </p:sp>
      <p:sp>
        <p:nvSpPr>
          <p:cNvPr id="55" name="Text Placeholder 54"/>
          <p:cNvSpPr>
            <a:spLocks noGrp="1"/>
          </p:cNvSpPr>
          <p:nvPr>
            <p:ph type="body" sz="quarter" idx="31"/>
          </p:nvPr>
        </p:nvSpPr>
        <p:spPr/>
        <p:txBody>
          <a:bodyPr/>
          <a:lstStyle/>
          <a:p>
            <a:endParaRPr lang="en-US"/>
          </a:p>
        </p:txBody>
      </p:sp>
      <p:sp>
        <p:nvSpPr>
          <p:cNvPr id="56" name="Text Placeholder 5"/>
          <p:cNvSpPr>
            <a:spLocks noGrp="1"/>
          </p:cNvSpPr>
          <p:nvPr>
            <p:ph type="body" sz="quarter" idx="13"/>
          </p:nvPr>
        </p:nvSpPr>
        <p:spPr>
          <a:xfrm>
            <a:off x="857250" y="27639084"/>
            <a:ext cx="9601200" cy="2776515"/>
          </a:xfrm>
        </p:spPr>
        <p:txBody>
          <a:bodyPr/>
          <a:lstStyle/>
          <a:p>
            <a:endParaRPr lang="en-US" dirty="0" smtClean="0"/>
          </a:p>
          <a:p>
            <a:r>
              <a:rPr lang="en-US" dirty="0" smtClean="0"/>
              <a:t>How Did I Use sirepo?</a:t>
            </a:r>
            <a:endParaRPr lang="en-US" dirty="0"/>
          </a:p>
          <a:p>
            <a:endParaRPr lang="en-US" dirty="0"/>
          </a:p>
        </p:txBody>
      </p:sp>
      <p:pic>
        <p:nvPicPr>
          <p:cNvPr id="5" name="Content Placeholder 4"/>
          <p:cNvPicPr>
            <a:picLocks noGrp="1" noChangeAspect="1"/>
          </p:cNvPicPr>
          <p:nvPr>
            <p:ph sz="quarter" idx="24"/>
          </p:nvPr>
        </p:nvPicPr>
        <p:blipFill rotWithShape="1">
          <a:blip r:embed="rId2">
            <a:extLst>
              <a:ext uri="{28A0092B-C50C-407E-A947-70E740481C1C}">
                <a14:useLocalDpi xmlns:a14="http://schemas.microsoft.com/office/drawing/2010/main" val="0"/>
              </a:ext>
            </a:extLst>
          </a:blip>
          <a:srcRect t="466" r="1343"/>
          <a:stretch/>
        </p:blipFill>
        <p:spPr>
          <a:xfrm>
            <a:off x="899775" y="20941900"/>
            <a:ext cx="9516150" cy="5400441"/>
          </a:xfrm>
          <a:noFill/>
          <a:ln w="3175">
            <a:solidFill>
              <a:schemeClr val="tx1"/>
            </a:solidFill>
          </a:ln>
          <a:effectLst>
            <a:outerShdw blurRad="152400" dist="38100" dir="18900000" sx="101000" sy="101000" algn="bl" rotWithShape="0">
              <a:prstClr val="black">
                <a:alpha val="38000"/>
              </a:prstClr>
            </a:outerShdw>
          </a:effectLst>
        </p:spPr>
      </p:pic>
      <p:sp>
        <p:nvSpPr>
          <p:cNvPr id="60" name="Text Placeholder 30"/>
          <p:cNvSpPr txBox="1">
            <a:spLocks/>
          </p:cNvSpPr>
          <p:nvPr/>
        </p:nvSpPr>
        <p:spPr>
          <a:xfrm>
            <a:off x="11658600" y="17139384"/>
            <a:ext cx="9601200" cy="3458679"/>
          </a:xfrm>
          <a:prstGeom prst="round1Rect">
            <a:avLst/>
          </a:prstGeom>
          <a:solidFill>
            <a:schemeClr val="accent5"/>
          </a:solidFill>
        </p:spPr>
        <p:txBody>
          <a:bodyPr vert="horz" lIns="365760" tIns="45720" rIns="91440" bIns="4572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r>
              <a:rPr lang="en-US" dirty="0" smtClean="0"/>
              <a:t>Reporting bugs in sirepo</a:t>
            </a:r>
            <a:endParaRPr lang="en-US" dirty="0"/>
          </a:p>
        </p:txBody>
      </p:sp>
      <p:sp>
        <p:nvSpPr>
          <p:cNvPr id="61" name="Content Placeholder 32"/>
          <p:cNvSpPr>
            <a:spLocks noGrp="1"/>
          </p:cNvSpPr>
          <p:nvPr>
            <p:ph sz="quarter" idx="27"/>
          </p:nvPr>
        </p:nvSpPr>
        <p:spPr>
          <a:xfrm>
            <a:off x="11658600" y="20598063"/>
            <a:ext cx="9601200" cy="4262922"/>
          </a:xfrm>
        </p:spPr>
        <p:txBody>
          <a:bodyPr/>
          <a:lstStyle/>
          <a:p>
            <a:endParaRPr lang="en-US" dirty="0"/>
          </a:p>
        </p:txBody>
      </p:sp>
      <p:sp>
        <p:nvSpPr>
          <p:cNvPr id="64" name="Text Placeholder 39"/>
          <p:cNvSpPr txBox="1">
            <a:spLocks/>
          </p:cNvSpPr>
          <p:nvPr/>
        </p:nvSpPr>
        <p:spPr>
          <a:xfrm>
            <a:off x="22425660" y="17139385"/>
            <a:ext cx="9601200" cy="2768386"/>
          </a:xfrm>
          <a:prstGeom prst="round1Rect">
            <a:avLst/>
          </a:prstGeom>
          <a:solidFill>
            <a:schemeClr val="accent6"/>
          </a:solidFill>
        </p:spPr>
        <p:txBody>
          <a:bodyPr vert="horz" lIns="365760" tIns="45720" rIns="91440" bIns="4572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r>
              <a:rPr lang="en-US" dirty="0" smtClean="0"/>
              <a:t>Testing</a:t>
            </a:r>
            <a:endParaRPr lang="en-US" dirty="0"/>
          </a:p>
        </p:txBody>
      </p:sp>
      <p:sp>
        <p:nvSpPr>
          <p:cNvPr id="65" name="Content Placeholder 40"/>
          <p:cNvSpPr>
            <a:spLocks noGrp="1"/>
          </p:cNvSpPr>
          <p:nvPr>
            <p:ph sz="quarter" idx="32"/>
          </p:nvPr>
        </p:nvSpPr>
        <p:spPr>
          <a:xfrm>
            <a:off x="22425660" y="19915899"/>
            <a:ext cx="9601200" cy="8602685"/>
          </a:xfrm>
        </p:spPr>
        <p:txBody>
          <a:bodyPr/>
          <a:lstStyle/>
          <a:p>
            <a:endParaRPr lang="en-US" dirty="0"/>
          </a:p>
        </p:txBody>
      </p:sp>
      <p:sp>
        <p:nvSpPr>
          <p:cNvPr id="66" name="Content Placeholder 41"/>
          <p:cNvSpPr>
            <a:spLocks noGrp="1"/>
          </p:cNvSpPr>
          <p:nvPr>
            <p:ph sz="quarter" idx="33"/>
          </p:nvPr>
        </p:nvSpPr>
        <p:spPr>
          <a:xfrm>
            <a:off x="22448520" y="32688221"/>
            <a:ext cx="9601200" cy="8769712"/>
          </a:xfrm>
        </p:spPr>
        <p:txBody>
          <a:bodyPr/>
          <a:lstStyle/>
          <a:p>
            <a:endParaRPr lang="en-US"/>
          </a:p>
        </p:txBody>
      </p:sp>
      <p:sp>
        <p:nvSpPr>
          <p:cNvPr id="67" name="Text Placeholder 5"/>
          <p:cNvSpPr txBox="1">
            <a:spLocks/>
          </p:cNvSpPr>
          <p:nvPr/>
        </p:nvSpPr>
        <p:spPr>
          <a:xfrm>
            <a:off x="857250" y="7802880"/>
            <a:ext cx="9601200" cy="1698832"/>
          </a:xfrm>
          <a:prstGeom prst="round1Rect">
            <a:avLst/>
          </a:prstGeom>
          <a:solidFill>
            <a:schemeClr val="accent2"/>
          </a:solidFill>
        </p:spPr>
        <p:txBody>
          <a:bodyPr vert="horz" lIns="365760" tIns="45720" rIns="91440" bIns="4572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r>
              <a:rPr lang="en-US" dirty="0" smtClean="0"/>
              <a:t>What </a:t>
            </a:r>
            <a:r>
              <a:rPr lang="en-US" dirty="0" smtClean="0"/>
              <a:t>is srw?</a:t>
            </a:r>
            <a:endParaRPr lang="en-US" dirty="0"/>
          </a:p>
        </p:txBody>
      </p:sp>
      <p:sp>
        <p:nvSpPr>
          <p:cNvPr id="68" name="Text Placeholder 30"/>
          <p:cNvSpPr txBox="1">
            <a:spLocks/>
          </p:cNvSpPr>
          <p:nvPr/>
        </p:nvSpPr>
        <p:spPr>
          <a:xfrm>
            <a:off x="11658600" y="7802879"/>
            <a:ext cx="9601200" cy="2776515"/>
          </a:xfrm>
          <a:prstGeom prst="round1Rect">
            <a:avLst/>
          </a:prstGeom>
          <a:solidFill>
            <a:schemeClr val="accent5"/>
          </a:solidFill>
        </p:spPr>
        <p:txBody>
          <a:bodyPr vert="horz" lIns="365760" tIns="45720" rIns="91440" bIns="4572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r>
              <a:rPr lang="en-US" dirty="0" smtClean="0"/>
              <a:t>Helping make sirepo better</a:t>
            </a:r>
            <a:endParaRPr lang="en-US" dirty="0"/>
          </a:p>
        </p:txBody>
      </p:sp>
      <p:sp>
        <p:nvSpPr>
          <p:cNvPr id="69" name="Text Placeholder 39"/>
          <p:cNvSpPr txBox="1">
            <a:spLocks/>
          </p:cNvSpPr>
          <p:nvPr/>
        </p:nvSpPr>
        <p:spPr>
          <a:xfrm>
            <a:off x="22425660" y="7802879"/>
            <a:ext cx="9601200" cy="3560066"/>
          </a:xfrm>
          <a:prstGeom prst="round1Rect">
            <a:avLst/>
          </a:prstGeom>
          <a:solidFill>
            <a:schemeClr val="accent6"/>
          </a:solidFill>
        </p:spPr>
        <p:txBody>
          <a:bodyPr vert="horz" lIns="365760" tIns="45720" rIns="91440" bIns="4572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r>
              <a:rPr lang="en-US" dirty="0"/>
              <a:t>Investigating performance </a:t>
            </a:r>
            <a:r>
              <a:rPr lang="en-US" dirty="0" smtClean="0"/>
              <a:t>issues in sirepo</a:t>
            </a:r>
            <a:endParaRPr lang="en-US" dirty="0"/>
          </a:p>
        </p:txBody>
      </p:sp>
      <p:sp>
        <p:nvSpPr>
          <p:cNvPr id="27" name="Text Placeholder 39"/>
          <p:cNvSpPr txBox="1">
            <a:spLocks/>
          </p:cNvSpPr>
          <p:nvPr/>
        </p:nvSpPr>
        <p:spPr>
          <a:xfrm>
            <a:off x="22448520" y="29919835"/>
            <a:ext cx="9601200" cy="2768386"/>
          </a:xfrm>
          <a:prstGeom prst="round1Rect">
            <a:avLst/>
          </a:prstGeom>
          <a:solidFill>
            <a:schemeClr val="accent6"/>
          </a:solidFill>
        </p:spPr>
        <p:txBody>
          <a:bodyPr vert="horz" lIns="365760" tIns="45720" rIns="91440" bIns="4572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r>
              <a:rPr lang="en-US" dirty="0" smtClean="0"/>
              <a:t>conclusions</a:t>
            </a:r>
            <a:endParaRPr lang="en-US" dirty="0"/>
          </a:p>
        </p:txBody>
      </p:sp>
      <p:sp>
        <p:nvSpPr>
          <p:cNvPr id="28" name="Content Placeholder 29"/>
          <p:cNvSpPr>
            <a:spLocks noGrp="1"/>
          </p:cNvSpPr>
          <p:nvPr>
            <p:ph sz="quarter" idx="26"/>
          </p:nvPr>
        </p:nvSpPr>
        <p:spPr>
          <a:xfrm>
            <a:off x="857250" y="16067692"/>
            <a:ext cx="9601200" cy="4953214"/>
          </a:xfrm>
        </p:spPr>
        <p:txBody>
          <a:bodyPr>
            <a:normAutofit fontScale="92500" lnSpcReduction="20000"/>
          </a:bodyPr>
          <a:lstStyle/>
          <a:p>
            <a:r>
              <a:rPr lang="en-US" sz="2800" dirty="0" smtClean="0">
                <a:latin typeface="Times New Roman" panose="02020603050405020304" pitchFamily="18" charset="0"/>
                <a:cs typeface="Times New Roman" panose="02020603050405020304" pitchFamily="18" charset="0"/>
              </a:rPr>
              <a:t>Sirepo is a web-based SRW interface that allows users to set up, initiate, and access the results of, SRW simulations running on remote servers, requiring no familiarity with any programming language. Instead, Sirepo provides a means to create virtual beamlines and configure their simulations using a relatively simple graphic user interface.</a:t>
            </a:r>
          </a:p>
          <a:p>
            <a:r>
              <a:rPr lang="en-US" sz="2800" dirty="0" smtClean="0">
                <a:latin typeface="Times New Roman" panose="02020603050405020304" pitchFamily="18" charset="0"/>
                <a:cs typeface="Times New Roman" panose="02020603050405020304" pitchFamily="18" charset="0"/>
              </a:rPr>
              <a:t>Below is a screenshot of the Sirepo web interface. The beamline can be set up by drag-and-dropping optical elements and configuring them via their interactive pop-up menus (For many elements, the software calculates or otherwise obtains many parameters for the optical elements based on few parameters provided by user. For example, it can configure a focusing mirror based on the distance from source and the distance to the desired focal point, which are entered by </a:t>
            </a:r>
            <a:r>
              <a:rPr lang="en-US" sz="2800" dirty="0" smtClean="0">
                <a:latin typeface="Times New Roman" panose="02020603050405020304" pitchFamily="18" charset="0"/>
                <a:cs typeface="Times New Roman" panose="02020603050405020304" pitchFamily="18" charset="0"/>
              </a:rPr>
              <a:t>u</a:t>
            </a:r>
            <a:r>
              <a:rPr lang="en-US" sz="2800" dirty="0" smtClean="0">
                <a:latin typeface="Times New Roman" panose="02020603050405020304" pitchFamily="18" charset="0"/>
                <a:cs typeface="Times New Roman" panose="02020603050405020304" pitchFamily="18" charset="0"/>
              </a:rPr>
              <a:t>ser.)</a:t>
            </a:r>
          </a:p>
          <a:p>
            <a:endParaRPr lang="en-US" sz="2800" dirty="0">
              <a:latin typeface="Times New Roman" panose="02020603050405020304" pitchFamily="18" charset="0"/>
              <a:cs typeface="Times New Roman" panose="02020603050405020304" pitchFamily="18" charset="0"/>
            </a:endParaRPr>
          </a:p>
        </p:txBody>
      </p:sp>
      <p:sp>
        <p:nvSpPr>
          <p:cNvPr id="29" name="Text Placeholder 5"/>
          <p:cNvSpPr txBox="1">
            <a:spLocks/>
          </p:cNvSpPr>
          <p:nvPr/>
        </p:nvSpPr>
        <p:spPr>
          <a:xfrm>
            <a:off x="857250" y="14372390"/>
            <a:ext cx="9601200" cy="1698832"/>
          </a:xfrm>
          <a:prstGeom prst="round1Rect">
            <a:avLst/>
          </a:prstGeom>
          <a:solidFill>
            <a:schemeClr val="accent2"/>
          </a:solidFill>
        </p:spPr>
        <p:txBody>
          <a:bodyPr vert="horz" lIns="365760" tIns="45720" rIns="91440" bIns="4572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r>
              <a:rPr lang="en-US" dirty="0" smtClean="0"/>
              <a:t>What </a:t>
            </a:r>
            <a:r>
              <a:rPr lang="en-US" dirty="0" smtClean="0"/>
              <a:t>is sirepo?</a:t>
            </a:r>
            <a:endParaRPr lang="en-US" dirty="0"/>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353</Words>
  <Application>Microsoft Office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Times New Roman</vt:lpstr>
      <vt:lpstr>Medical Poster</vt:lpstr>
      <vt:lpstr>Using and Testing Synchrotron Radiation Simulation Software, SRW, and its Web-interface, Sirepo.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2016-08-10T13:59:45Z</dcterms:created>
  <dcterms:modified xsi:type="dcterms:W3CDTF">2016-08-10T20:52:07Z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