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25" r:id="rId4"/>
    <p:sldId id="338" r:id="rId5"/>
    <p:sldId id="339" r:id="rId6"/>
    <p:sldId id="340" r:id="rId7"/>
    <p:sldId id="341" r:id="rId8"/>
    <p:sldId id="335" r:id="rId9"/>
    <p:sldId id="336" r:id="rId10"/>
    <p:sldId id="332" r:id="rId11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1329" autoAdjust="0"/>
  </p:normalViewPr>
  <p:slideViewPr>
    <p:cSldViewPr>
      <p:cViewPr varScale="1">
        <p:scale>
          <a:sx n="142" d="100"/>
          <a:sy n="142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3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5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4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9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Лямбда-выражения в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Java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Введение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368" y="980728"/>
            <a:ext cx="829126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b="1" dirty="0"/>
              <a:t>Lambda</a:t>
            </a:r>
            <a:r>
              <a:rPr lang="en" dirty="0"/>
              <a:t>-</a:t>
            </a:r>
            <a:r>
              <a:rPr lang="ru-RU" dirty="0"/>
              <a:t>выражения – это метод без объявления, т.е. без модификаторов доступа, возвращающие значение и имя. Это позволяет сократить время на объявление и написание метода без необходимости создавать класс.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30169" y="2192506"/>
            <a:ext cx="828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Синтаксис </a:t>
            </a:r>
            <a:r>
              <a:rPr lang="en-US" dirty="0"/>
              <a:t>l</a:t>
            </a:r>
            <a:r>
              <a:rPr lang="en" dirty="0" err="1"/>
              <a:t>ambda</a:t>
            </a:r>
            <a:r>
              <a:rPr lang="en" dirty="0"/>
              <a:t>-</a:t>
            </a:r>
            <a:r>
              <a:rPr lang="ru-RU" dirty="0"/>
              <a:t>выражения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sz="2000" b="1" dirty="0"/>
              <a:t>(аргументы) -&gt; </a:t>
            </a:r>
            <a:r>
              <a:rPr lang="en-US" sz="2000" b="1" dirty="0"/>
              <a:t>{</a:t>
            </a:r>
            <a:r>
              <a:rPr lang="ru-RU" sz="2000" b="1" dirty="0"/>
              <a:t>тело</a:t>
            </a:r>
            <a:r>
              <a:rPr lang="en-US" sz="2000" b="1" dirty="0"/>
              <a:t>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DD61C-DE5D-2546-BC83-BD5BD553489C}"/>
              </a:ext>
            </a:extLst>
          </p:cNvPr>
          <p:cNvSpPr txBox="1"/>
          <p:nvPr/>
        </p:nvSpPr>
        <p:spPr>
          <a:xfrm>
            <a:off x="426367" y="2881063"/>
            <a:ext cx="828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(</a:t>
            </a:r>
            <a:r>
              <a:rPr lang="en" b="1" dirty="0"/>
              <a:t>int</a:t>
            </a:r>
            <a:r>
              <a:rPr lang="en" dirty="0"/>
              <a:t> a, </a:t>
            </a:r>
            <a:r>
              <a:rPr lang="en" b="1" dirty="0"/>
              <a:t>int</a:t>
            </a:r>
            <a:r>
              <a:rPr lang="en" dirty="0"/>
              <a:t> b) -&gt; { </a:t>
            </a:r>
            <a:r>
              <a:rPr lang="en" b="1" dirty="0"/>
              <a:t>return</a:t>
            </a:r>
            <a:r>
              <a:rPr lang="en" dirty="0"/>
              <a:t> a + b;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() -&gt; </a:t>
            </a:r>
            <a:r>
              <a:rPr lang="en" dirty="0" err="1"/>
              <a:t>System.out.println</a:t>
            </a:r>
            <a:r>
              <a:rPr lang="en" dirty="0"/>
              <a:t>("Hello World");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(</a:t>
            </a:r>
            <a:r>
              <a:rPr lang="en" b="1" dirty="0"/>
              <a:t>String</a:t>
            </a:r>
            <a:r>
              <a:rPr lang="en" dirty="0"/>
              <a:t> s) -&gt; { </a:t>
            </a:r>
            <a:r>
              <a:rPr lang="en" dirty="0" err="1"/>
              <a:t>System.out.println</a:t>
            </a:r>
            <a:r>
              <a:rPr lang="en" dirty="0"/>
              <a:t>(s);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30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Функциональные интерфейсы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368" y="1119228"/>
            <a:ext cx="82912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Функциональные интерфейсы </a:t>
            </a:r>
            <a:r>
              <a:rPr lang="en" dirty="0"/>
              <a:t>– </a:t>
            </a:r>
            <a:r>
              <a:rPr lang="ru-RU" dirty="0"/>
              <a:t>это интерфейсы только с одним абстрактным методом, объявленным в нем.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30169" y="2192506"/>
            <a:ext cx="828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java.lang.Runnable</a:t>
            </a:r>
            <a:endParaRPr lang="e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java.util.function.Function</a:t>
            </a:r>
            <a:endParaRPr lang="e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java.util.function.Consumer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50229-8E1A-9D4C-BB5C-AD8BB6B1E264}"/>
              </a:ext>
            </a:extLst>
          </p:cNvPr>
          <p:cNvSpPr txBox="1"/>
          <p:nvPr/>
        </p:nvSpPr>
        <p:spPr>
          <a:xfrm>
            <a:off x="1472914" y="3819782"/>
            <a:ext cx="619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/>
              <a:t>new</a:t>
            </a:r>
            <a:r>
              <a:rPr lang="en" dirty="0"/>
              <a:t> Thread( () -&gt; </a:t>
            </a:r>
            <a:r>
              <a:rPr lang="en" dirty="0" err="1"/>
              <a:t>System.out.println</a:t>
            </a:r>
            <a:r>
              <a:rPr lang="en" dirty="0"/>
              <a:t>("hello world") ).start();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7550-AA31-BA4B-8CED-E807A9194813}"/>
              </a:ext>
            </a:extLst>
          </p:cNvPr>
          <p:cNvSpPr txBox="1"/>
          <p:nvPr/>
        </p:nvSpPr>
        <p:spPr>
          <a:xfrm>
            <a:off x="426367" y="4527176"/>
            <a:ext cx="828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примере выше, компилятор автоматически создает </a:t>
            </a:r>
            <a:r>
              <a:rPr lang="en" dirty="0"/>
              <a:t>lambda-</a:t>
            </a:r>
            <a:r>
              <a:rPr lang="ru-RU" dirty="0"/>
              <a:t>выражение как реализацию </a:t>
            </a:r>
            <a:r>
              <a:rPr lang="en" dirty="0"/>
              <a:t>Runnable </a:t>
            </a:r>
            <a:r>
              <a:rPr lang="ru-RU" dirty="0"/>
              <a:t>интерфейса из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925959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Функциональные интерфейсы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368" y="1119228"/>
            <a:ext cx="82912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Функциональные интерфейсы </a:t>
            </a:r>
            <a:r>
              <a:rPr lang="en" dirty="0"/>
              <a:t>– </a:t>
            </a:r>
            <a:r>
              <a:rPr lang="ru-RU" dirty="0"/>
              <a:t>это интерфейсы только с одним абстрактным методом, объявленным в нем.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30169" y="2192506"/>
            <a:ext cx="828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java.lang.Runnable</a:t>
            </a:r>
            <a:endParaRPr lang="e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java.util.function.Function</a:t>
            </a:r>
            <a:endParaRPr lang="e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java.util.function.Consumer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50229-8E1A-9D4C-BB5C-AD8BB6B1E264}"/>
              </a:ext>
            </a:extLst>
          </p:cNvPr>
          <p:cNvSpPr txBox="1"/>
          <p:nvPr/>
        </p:nvSpPr>
        <p:spPr>
          <a:xfrm>
            <a:off x="1472914" y="3819782"/>
            <a:ext cx="619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/>
              <a:t>new</a:t>
            </a:r>
            <a:r>
              <a:rPr lang="en" dirty="0"/>
              <a:t> Thread( () -&gt; </a:t>
            </a:r>
            <a:r>
              <a:rPr lang="en" dirty="0" err="1"/>
              <a:t>System.out.println</a:t>
            </a:r>
            <a:r>
              <a:rPr lang="en" dirty="0"/>
              <a:t>("hello world") ).start();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7550-AA31-BA4B-8CED-E807A9194813}"/>
              </a:ext>
            </a:extLst>
          </p:cNvPr>
          <p:cNvSpPr txBox="1"/>
          <p:nvPr/>
        </p:nvSpPr>
        <p:spPr>
          <a:xfrm>
            <a:off x="426367" y="4527176"/>
            <a:ext cx="828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примере выше, компилятор автоматически создает </a:t>
            </a:r>
            <a:r>
              <a:rPr lang="en" dirty="0"/>
              <a:t>lambda-</a:t>
            </a:r>
            <a:r>
              <a:rPr lang="ru-RU" dirty="0"/>
              <a:t>выражение как реализацию </a:t>
            </a:r>
            <a:r>
              <a:rPr lang="en" dirty="0"/>
              <a:t>Runnable </a:t>
            </a:r>
            <a:r>
              <a:rPr lang="ru-RU" dirty="0"/>
              <a:t>интерфейса из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2474423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Оператор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 ::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367" y="1103839"/>
            <a:ext cx="8318295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Также можно использовать операто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р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/>
              <a:t>:: </a:t>
            </a:r>
            <a:r>
              <a:rPr lang="ru-RU" dirty="0"/>
              <a:t>который конвертирует обычный метод в </a:t>
            </a:r>
            <a:r>
              <a:rPr lang="en-US" dirty="0"/>
              <a:t>lambda-</a:t>
            </a:r>
            <a:r>
              <a:rPr lang="ru-RU" dirty="0"/>
              <a:t>выражение</a:t>
            </a:r>
            <a:r>
              <a:rPr lang="en-US" dirty="0"/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61001" y="2028277"/>
            <a:ext cx="8287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ru-RU" i="1" dirty="0"/>
              <a:t>// Старый способ</a:t>
            </a:r>
          </a:p>
          <a:p>
            <a:r>
              <a:rPr lang="ru-RU" dirty="0"/>
              <a:t>	</a:t>
            </a:r>
            <a:r>
              <a:rPr lang="en" dirty="0"/>
              <a:t>List&lt;Integer&gt; list = </a:t>
            </a:r>
            <a:r>
              <a:rPr lang="en" dirty="0" err="1"/>
              <a:t>Arrays.asList</a:t>
            </a:r>
            <a:r>
              <a:rPr lang="en" dirty="0"/>
              <a:t>(1, 2, 3, 4, 5, 6, 7); </a:t>
            </a:r>
          </a:p>
          <a:p>
            <a:r>
              <a:rPr lang="en" b="1" dirty="0"/>
              <a:t>	for</a:t>
            </a:r>
            <a:r>
              <a:rPr lang="en" dirty="0"/>
              <a:t>(Integer n: list) { </a:t>
            </a:r>
          </a:p>
          <a:p>
            <a:r>
              <a:rPr lang="en" dirty="0"/>
              <a:t>		</a:t>
            </a:r>
            <a:r>
              <a:rPr lang="en" dirty="0" err="1"/>
              <a:t>System.out.println</a:t>
            </a:r>
            <a:r>
              <a:rPr lang="en" dirty="0"/>
              <a:t>(n);</a:t>
            </a:r>
          </a:p>
          <a:p>
            <a:r>
              <a:rPr lang="en" dirty="0"/>
              <a:t>	}</a:t>
            </a:r>
            <a:endParaRPr lang="ru-RU" dirty="0"/>
          </a:p>
          <a:p>
            <a:endParaRPr lang="ru-RU" dirty="0"/>
          </a:p>
          <a:p>
            <a:r>
              <a:rPr lang="ru-RU" dirty="0"/>
              <a:t>	</a:t>
            </a:r>
            <a:r>
              <a:rPr lang="ru-RU" i="1" dirty="0"/>
              <a:t>// Новый способ</a:t>
            </a:r>
            <a:endParaRPr lang="en-US" i="1" dirty="0"/>
          </a:p>
          <a:p>
            <a:r>
              <a:rPr lang="en-US" dirty="0"/>
              <a:t>	</a:t>
            </a:r>
            <a:r>
              <a:rPr lang="en" dirty="0"/>
              <a:t>List&lt;Integer&gt; list = </a:t>
            </a:r>
            <a:r>
              <a:rPr lang="en" dirty="0" err="1"/>
              <a:t>Arrays.asList</a:t>
            </a:r>
            <a:r>
              <a:rPr lang="en" dirty="0"/>
              <a:t>(1, 2, 3, 4, 5, 6, 7); </a:t>
            </a:r>
          </a:p>
          <a:p>
            <a:r>
              <a:rPr lang="en" dirty="0"/>
              <a:t>	</a:t>
            </a:r>
            <a:r>
              <a:rPr lang="en" dirty="0" err="1"/>
              <a:t>list.forEach</a:t>
            </a:r>
            <a:r>
              <a:rPr lang="en" dirty="0"/>
              <a:t>(n -&gt; </a:t>
            </a:r>
            <a:r>
              <a:rPr lang="en" dirty="0" err="1"/>
              <a:t>System.out.println</a:t>
            </a:r>
            <a:r>
              <a:rPr lang="en" dirty="0"/>
              <a:t>(n));</a:t>
            </a:r>
            <a:endParaRPr lang="ru-RU" dirty="0"/>
          </a:p>
          <a:p>
            <a:endParaRPr lang="ru-RU" dirty="0"/>
          </a:p>
          <a:p>
            <a:r>
              <a:rPr lang="ru-RU" dirty="0"/>
              <a:t>	</a:t>
            </a:r>
            <a:r>
              <a:rPr lang="ru-RU" i="1" dirty="0"/>
              <a:t>// Новый способ с использованием оператора :: </a:t>
            </a:r>
            <a:r>
              <a:rPr lang="ru-RU" dirty="0"/>
              <a:t>	</a:t>
            </a:r>
            <a:r>
              <a:rPr lang="en" dirty="0" err="1"/>
              <a:t>list.forEach</a:t>
            </a:r>
            <a:r>
              <a:rPr lang="en" dirty="0"/>
              <a:t>(</a:t>
            </a:r>
            <a:r>
              <a:rPr lang="en" dirty="0" err="1"/>
              <a:t>System.out</a:t>
            </a:r>
            <a:r>
              <a:rPr lang="en" dirty="0"/>
              <a:t>::</a:t>
            </a:r>
            <a:r>
              <a:rPr lang="en" dirty="0" err="1"/>
              <a:t>println</a:t>
            </a:r>
            <a:r>
              <a:rPr lang="en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51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Отличие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lambda 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от анонимных классов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28268" y="1318308"/>
            <a:ext cx="828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Главное отличие состоит в использовании ключевого слова </a:t>
            </a:r>
            <a:r>
              <a:rPr lang="en" b="1" dirty="0"/>
              <a:t>this</a:t>
            </a:r>
            <a:r>
              <a:rPr lang="en" dirty="0"/>
              <a:t>. </a:t>
            </a:r>
            <a:r>
              <a:rPr lang="ru-RU" dirty="0"/>
              <a:t>Для анонимных классов ключевое слово </a:t>
            </a:r>
            <a:r>
              <a:rPr lang="en" b="1" dirty="0"/>
              <a:t>this</a:t>
            </a:r>
            <a:r>
              <a:rPr lang="en" dirty="0"/>
              <a:t> </a:t>
            </a:r>
            <a:r>
              <a:rPr lang="ru-RU" dirty="0"/>
              <a:t>обозначает объект анонимного класса, в то время как в </a:t>
            </a:r>
            <a:r>
              <a:rPr lang="en" dirty="0"/>
              <a:t>lambda-</a:t>
            </a:r>
            <a:r>
              <a:rPr lang="ru-RU" dirty="0"/>
              <a:t>выражении </a:t>
            </a:r>
            <a:r>
              <a:rPr lang="en" b="1" dirty="0"/>
              <a:t>this</a:t>
            </a:r>
            <a:r>
              <a:rPr lang="en" dirty="0"/>
              <a:t> </a:t>
            </a:r>
            <a:r>
              <a:rPr lang="ru-RU" dirty="0"/>
              <a:t>обозначает объект класса, в котором </a:t>
            </a:r>
            <a:r>
              <a:rPr lang="en" dirty="0"/>
              <a:t>lambda-</a:t>
            </a:r>
            <a:r>
              <a:rPr lang="ru-RU" dirty="0"/>
              <a:t>выражение используется. </a:t>
            </a:r>
          </a:p>
          <a:p>
            <a:br>
              <a:rPr lang="ru-RU" dirty="0"/>
            </a:br>
            <a:r>
              <a:rPr lang="ru-RU" dirty="0"/>
              <a:t>Другое их отличие заключается в способе компиляции. </a:t>
            </a:r>
            <a:r>
              <a:rPr lang="en" dirty="0"/>
              <a:t>Java </a:t>
            </a:r>
            <a:r>
              <a:rPr lang="ru-RU" dirty="0"/>
              <a:t>компилирует </a:t>
            </a:r>
            <a:r>
              <a:rPr lang="en" dirty="0"/>
              <a:t>lambda-</a:t>
            </a:r>
            <a:r>
              <a:rPr lang="ru-RU" dirty="0"/>
              <a:t>выражения с преобразованием их в </a:t>
            </a:r>
            <a:r>
              <a:rPr lang="en" dirty="0"/>
              <a:t>private-</a:t>
            </a:r>
            <a:r>
              <a:rPr lang="ru-RU" dirty="0"/>
              <a:t>методы класса.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93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Виды записи лямбда-выражений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1484784"/>
            <a:ext cx="60590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-&gt; {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4337809"/>
            <a:ext cx="741682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s) -&gt; 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.println(s)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(s) -&gt; 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-&gt; System.</a:t>
            </a:r>
            <a:r>
              <a:rPr lang="ru-RU" altLang="ru-RU" sz="20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.println(s)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::println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2564904"/>
            <a:ext cx="71642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(Integer num) -&gt; {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 *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(Integer num) -&gt; num *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(num) -&gt; num *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 -&gt; num *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85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Виды записи лямбда-выражений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743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Class::instanceMethod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1568986"/>
            <a:ext cx="601216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s) -&gt; 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.println(s)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::println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1156682"/>
            <a:ext cx="2420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Class::staticMethod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7200" y="2524834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object::instanceMethod</a:t>
            </a:r>
            <a:endParaRPr lang="ru-RU" sz="2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600" y="2996952"/>
            <a:ext cx="716428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Printer printer 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Printer()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s)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printer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.print(s)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printer::print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1600" y="4859288"/>
            <a:ext cx="74888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(Printer p1, Printer p2) -&gt; p1.equals(p2)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Printer::equals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77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Захват внешних переменных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736" y="1496978"/>
            <a:ext cx="820877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greeting 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"Hello"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(s) -&gt; 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greeting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", 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937138"/>
            <a:ext cx="799275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greeting 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"Hello"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(s) -&gt; 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greeting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", 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4357553"/>
            <a:ext cx="824440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greeting 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"Hello"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(s) -&gt; 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.println(greeting +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", 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greeting 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"Hi"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48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689</Words>
  <Application>Microsoft Macintosh PowerPoint</Application>
  <PresentationFormat>Экран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155</cp:revision>
  <dcterms:modified xsi:type="dcterms:W3CDTF">2022-06-23T12:35:41Z</dcterms:modified>
</cp:coreProperties>
</file>