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325" r:id="rId4"/>
    <p:sldId id="353" r:id="rId5"/>
    <p:sldId id="357" r:id="rId6"/>
    <p:sldId id="358" r:id="rId7"/>
    <p:sldId id="359" r:id="rId8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66"/>
    <p:restoredTop sz="91329" autoAdjust="0"/>
  </p:normalViewPr>
  <p:slideViewPr>
    <p:cSldViewPr>
      <p:cViewPr varScale="1">
        <p:scale>
          <a:sx n="168" d="100"/>
          <a:sy n="168" d="100"/>
        </p:scale>
        <p:origin x="23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3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1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6FEDF24-BBF4-4443-8979-B49A7795FD09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96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7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49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00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Рисунок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Рисунок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74" name="Рисунок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r>
              <a:rPr lang="ru-RU" sz="24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379A23-7ED0-4602-8D36-0E690F04FA66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00"/>
                </a:solidFill>
                <a:latin typeface="Calibri"/>
              </a:rPr>
              <a:t>Annotation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Введение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2807642"/>
            <a:ext cx="70202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734AF-A040-064E-BB20-E88D5A415ACF}"/>
              </a:ext>
            </a:extLst>
          </p:cNvPr>
          <p:cNvSpPr txBox="1"/>
          <p:nvPr/>
        </p:nvSpPr>
        <p:spPr>
          <a:xfrm>
            <a:off x="457200" y="1179721"/>
            <a:ext cx="8291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Аннотации - это форма метаданных. Они предоставляют информацию о программе</a:t>
            </a:r>
            <a:r>
              <a:rPr lang="en-US" dirty="0"/>
              <a:t>, </a:t>
            </a:r>
            <a:r>
              <a:rPr lang="ru-RU" dirty="0"/>
              <a:t>при том сами частью программы не являются.</a:t>
            </a:r>
          </a:p>
          <a:p>
            <a:endParaRPr lang="ru-RU" dirty="0"/>
          </a:p>
          <a:p>
            <a:r>
              <a:rPr lang="ru-RU" dirty="0"/>
              <a:t>Каждая аннотация имеет 2 главных </a:t>
            </a:r>
            <a:r>
              <a:rPr lang="ru-RU" b="1" dirty="0"/>
              <a:t>обязательных</a:t>
            </a:r>
            <a:r>
              <a:rPr lang="ru-RU" dirty="0"/>
              <a:t> параметра: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Тип хранения (</a:t>
            </a:r>
            <a:r>
              <a:rPr lang="en" dirty="0"/>
              <a:t>Retention)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Тип объекта над которым она указывается (</a:t>
            </a:r>
            <a:r>
              <a:rPr lang="en" dirty="0"/>
              <a:t>Target).</a:t>
            </a:r>
          </a:p>
          <a:p>
            <a:br>
              <a:rPr lang="en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C636-64E2-9A46-8B28-68B1E213DF2F}"/>
              </a:ext>
            </a:extLst>
          </p:cNvPr>
          <p:cNvSpPr txBox="1"/>
          <p:nvPr/>
        </p:nvSpPr>
        <p:spPr>
          <a:xfrm>
            <a:off x="457200" y="3488045"/>
            <a:ext cx="8291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 аннотаций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b="1" dirty="0"/>
              <a:t>@Deprecated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b="1" dirty="0"/>
              <a:t>@</a:t>
            </a:r>
            <a:r>
              <a:rPr lang="en" b="1" dirty="0" err="1"/>
              <a:t>SuppressWarnings</a:t>
            </a:r>
            <a:endParaRPr lang="en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b="1" dirty="0"/>
              <a:t>@Retention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b="1" dirty="0"/>
              <a:t>@Target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b="1" dirty="0"/>
              <a:t>@Nullable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b="1" dirty="0"/>
              <a:t>@</a:t>
            </a:r>
            <a:r>
              <a:rPr lang="en" b="1" dirty="0" err="1"/>
              <a:t>NotNull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3180430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8000"/>
                </a:solidFill>
                <a:latin typeface="Calibri"/>
              </a:rPr>
              <a:t>Retention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2807642"/>
            <a:ext cx="70202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8A4FC-810E-7C49-811B-ED84C9D81546}"/>
              </a:ext>
            </a:extLst>
          </p:cNvPr>
          <p:cNvSpPr txBox="1"/>
          <p:nvPr/>
        </p:nvSpPr>
        <p:spPr>
          <a:xfrm>
            <a:off x="457200" y="1003236"/>
            <a:ext cx="8291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Типом хранения – стадия, до которой "доживает" аннотация внутри класса.</a:t>
            </a:r>
          </a:p>
          <a:p>
            <a:endParaRPr lang="ru-RU" dirty="0"/>
          </a:p>
          <a:p>
            <a:r>
              <a:rPr lang="ru-RU" dirty="0"/>
              <a:t>Каждая аннотация имеет </a:t>
            </a:r>
            <a:r>
              <a:rPr lang="ru-RU" b="1" dirty="0"/>
              <a:t>только один </a:t>
            </a:r>
            <a:r>
              <a:rPr lang="ru-RU" dirty="0"/>
              <a:t>"тип хранения" указанный в классе </a:t>
            </a:r>
            <a:r>
              <a:rPr lang="en" b="1" dirty="0" err="1"/>
              <a:t>RetentionPolicy</a:t>
            </a:r>
            <a:r>
              <a:rPr lang="en-US" dirty="0"/>
              <a:t>:</a:t>
            </a:r>
            <a:endParaRPr lang="ru-RU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i="1" dirty="0"/>
              <a:t>SOURCE</a:t>
            </a:r>
            <a:r>
              <a:rPr lang="en" dirty="0"/>
              <a:t> - </a:t>
            </a:r>
            <a:r>
              <a:rPr lang="ru-RU" dirty="0"/>
              <a:t>используется только при написании кода и игнорируется компилятором (т.е. не сохраняется после компиляции). Используется для препроцессоров или указаний компилятору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i="1" dirty="0"/>
              <a:t>CLASS</a:t>
            </a:r>
            <a:r>
              <a:rPr lang="en" dirty="0"/>
              <a:t> - </a:t>
            </a:r>
            <a:r>
              <a:rPr lang="ru-RU" dirty="0"/>
              <a:t>сохраняется после компиляции, однако игнорируется </a:t>
            </a:r>
            <a:r>
              <a:rPr lang="en" dirty="0"/>
              <a:t>JVM (</a:t>
            </a:r>
            <a:r>
              <a:rPr lang="ru-RU" dirty="0"/>
              <a:t>т.е. не может быть использована во время выполнения). Обычно используется для каких-либо сторонних сервисов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i="1" dirty="0"/>
              <a:t>RUNTIME</a:t>
            </a:r>
            <a:r>
              <a:rPr lang="en" dirty="0"/>
              <a:t> - </a:t>
            </a:r>
            <a:r>
              <a:rPr lang="ru-RU" dirty="0"/>
              <a:t>сохраняется после компиляции и подгружается </a:t>
            </a:r>
            <a:r>
              <a:rPr lang="en" dirty="0"/>
              <a:t>JVM (</a:t>
            </a:r>
            <a:r>
              <a:rPr lang="ru-RU" dirty="0"/>
              <a:t>т.е. может использоваться во время выполнения программы). Используется в качестве меток в коде, которые напрямую влияют на ход выполнения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9972402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8000"/>
                </a:solidFill>
                <a:latin typeface="Calibri"/>
              </a:rPr>
              <a:t>Target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2807642"/>
            <a:ext cx="70202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8A4FC-810E-7C49-811B-ED84C9D81546}"/>
              </a:ext>
            </a:extLst>
          </p:cNvPr>
          <p:cNvSpPr txBox="1"/>
          <p:nvPr/>
        </p:nvSpPr>
        <p:spPr>
          <a:xfrm>
            <a:off x="457200" y="1003236"/>
            <a:ext cx="8291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</a:t>
            </a:r>
            <a:r>
              <a:rPr lang="en" dirty="0"/>
              <a:t>Java </a:t>
            </a:r>
            <a:r>
              <a:rPr lang="ru-RU" dirty="0"/>
              <a:t>аннотации могут указываться над чем угодно и для каждой аннотации указывается, над чем конкретно она может быть задана. Аннотацию можно указывать над всем ниже перечисленным элементами класса </a:t>
            </a:r>
            <a:r>
              <a:rPr lang="en" b="1" dirty="0" err="1"/>
              <a:t>ElementType</a:t>
            </a:r>
            <a:r>
              <a:rPr lang="en" dirty="0"/>
              <a:t>:</a:t>
            </a:r>
            <a:endParaRPr lang="ru-RU" dirty="0"/>
          </a:p>
          <a:p>
            <a:pPr lvl="1"/>
            <a:endParaRPr lang="e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i="1" dirty="0"/>
              <a:t>ANNOTATION_TYPE </a:t>
            </a:r>
            <a:r>
              <a:rPr lang="en" dirty="0"/>
              <a:t>- </a:t>
            </a:r>
            <a:r>
              <a:rPr lang="ru-RU" dirty="0"/>
              <a:t>аннотация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i="1" dirty="0"/>
              <a:t>CONSTRUCTOR</a:t>
            </a:r>
            <a:r>
              <a:rPr lang="en" b="1" dirty="0"/>
              <a:t> </a:t>
            </a:r>
            <a:r>
              <a:rPr lang="en" dirty="0"/>
              <a:t>- </a:t>
            </a:r>
            <a:r>
              <a:rPr lang="ru-RU" dirty="0"/>
              <a:t>конструктор класса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i="1" dirty="0"/>
              <a:t>FIELD</a:t>
            </a:r>
            <a:r>
              <a:rPr lang="en" b="1" dirty="0"/>
              <a:t> </a:t>
            </a:r>
            <a:r>
              <a:rPr lang="en" dirty="0"/>
              <a:t>- </a:t>
            </a:r>
            <a:r>
              <a:rPr lang="ru-RU" dirty="0"/>
              <a:t>поле класса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i="1" dirty="0"/>
              <a:t>LOCAL_VARIABLE </a:t>
            </a:r>
            <a:r>
              <a:rPr lang="en" dirty="0"/>
              <a:t>- </a:t>
            </a:r>
            <a:r>
              <a:rPr lang="ru-RU" dirty="0"/>
              <a:t>локальная переменная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i="1" dirty="0"/>
              <a:t>METHOD</a:t>
            </a:r>
            <a:r>
              <a:rPr lang="en" b="1" dirty="0"/>
              <a:t> </a:t>
            </a:r>
            <a:r>
              <a:rPr lang="en" dirty="0"/>
              <a:t>- </a:t>
            </a:r>
            <a:r>
              <a:rPr lang="ru-RU" dirty="0"/>
              <a:t>метод класса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i="1" dirty="0"/>
              <a:t>PACKAGE</a:t>
            </a:r>
            <a:r>
              <a:rPr lang="en" b="1" dirty="0"/>
              <a:t> </a:t>
            </a:r>
            <a:r>
              <a:rPr lang="en" dirty="0"/>
              <a:t>- </a:t>
            </a:r>
            <a:r>
              <a:rPr lang="ru-RU" dirty="0"/>
              <a:t>описание пакета </a:t>
            </a:r>
            <a:r>
              <a:rPr lang="en" dirty="0"/>
              <a:t>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i="1" dirty="0"/>
              <a:t>PARAMETER</a:t>
            </a:r>
            <a:r>
              <a:rPr lang="en" b="1" dirty="0"/>
              <a:t> </a:t>
            </a:r>
            <a:r>
              <a:rPr lang="en" dirty="0"/>
              <a:t>- </a:t>
            </a:r>
            <a:r>
              <a:rPr lang="ru-RU" dirty="0"/>
              <a:t>параметр метода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i="1" dirty="0"/>
              <a:t>TYPE</a:t>
            </a:r>
            <a:r>
              <a:rPr lang="en" dirty="0"/>
              <a:t> - </a:t>
            </a:r>
            <a:r>
              <a:rPr lang="ru-RU" dirty="0"/>
              <a:t>указывается над классом</a:t>
            </a:r>
          </a:p>
        </p:txBody>
      </p:sp>
    </p:spTree>
    <p:extLst>
      <p:ext uri="{BB962C8B-B14F-4D97-AF65-F5344CB8AC3E}">
        <p14:creationId xmlns:p14="http://schemas.microsoft.com/office/powerpoint/2010/main" val="791947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Структура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2807642"/>
            <a:ext cx="70202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8A4FC-810E-7C49-811B-ED84C9D81546}"/>
              </a:ext>
            </a:extLst>
          </p:cNvPr>
          <p:cNvSpPr txBox="1"/>
          <p:nvPr/>
        </p:nvSpPr>
        <p:spPr>
          <a:xfrm>
            <a:off x="457200" y="1003236"/>
            <a:ext cx="8291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Правила создания аннотации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Необходимо указать аннотации </a:t>
            </a:r>
            <a:r>
              <a:rPr lang="en-US" dirty="0"/>
              <a:t>@Retention </a:t>
            </a:r>
            <a:r>
              <a:rPr lang="ru-RU" dirty="0"/>
              <a:t>и </a:t>
            </a:r>
            <a:r>
              <a:rPr lang="en-US" dirty="0"/>
              <a:t>@Target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Поля аннотации могут быть примитивного типа, </a:t>
            </a:r>
            <a:r>
              <a:rPr lang="en-US" dirty="0"/>
              <a:t>String </a:t>
            </a:r>
            <a:r>
              <a:rPr lang="ru-RU" dirty="0"/>
              <a:t>или </a:t>
            </a:r>
            <a:r>
              <a:rPr lang="en-US" dirty="0"/>
              <a:t>Enum</a:t>
            </a:r>
          </a:p>
          <a:p>
            <a:endParaRPr lang="ru-RU" dirty="0"/>
          </a:p>
          <a:p>
            <a:endParaRPr lang="ru-RU" dirty="0"/>
          </a:p>
          <a:p>
            <a:r>
              <a:rPr lang="en" dirty="0"/>
              <a:t>@Retention(</a:t>
            </a:r>
            <a:r>
              <a:rPr lang="en" dirty="0" err="1"/>
              <a:t>RetentionPolicy.</a:t>
            </a:r>
            <a:r>
              <a:rPr lang="en" b="1" i="1" dirty="0" err="1"/>
              <a:t>RUNTIME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@Target({</a:t>
            </a:r>
            <a:r>
              <a:rPr lang="en" dirty="0" err="1"/>
              <a:t>ElementType.</a:t>
            </a:r>
            <a:r>
              <a:rPr lang="en" b="1" i="1" dirty="0" err="1"/>
              <a:t>METHOD</a:t>
            </a:r>
            <a:r>
              <a:rPr lang="en" dirty="0"/>
              <a:t>, </a:t>
            </a:r>
            <a:r>
              <a:rPr lang="en" dirty="0" err="1"/>
              <a:t>ElementType.</a:t>
            </a:r>
            <a:r>
              <a:rPr lang="en" b="1" i="1" dirty="0" err="1"/>
              <a:t>TYPE</a:t>
            </a:r>
            <a:r>
              <a:rPr lang="en" dirty="0"/>
              <a:t>})</a:t>
            </a:r>
            <a:br>
              <a:rPr lang="en" dirty="0"/>
            </a:br>
            <a:r>
              <a:rPr lang="en" b="1" dirty="0"/>
              <a:t>public </a:t>
            </a:r>
            <a:r>
              <a:rPr lang="en" dirty="0"/>
              <a:t>@</a:t>
            </a:r>
            <a:r>
              <a:rPr lang="en" b="1" dirty="0"/>
              <a:t>interface </a:t>
            </a:r>
            <a:r>
              <a:rPr lang="en" dirty="0" err="1"/>
              <a:t>CustomAnnotation</a:t>
            </a:r>
            <a:r>
              <a:rPr lang="en" dirty="0"/>
              <a:t> {</a:t>
            </a:r>
            <a:br>
              <a:rPr lang="en" dirty="0"/>
            </a:br>
            <a:r>
              <a:rPr lang="en" dirty="0"/>
              <a:t>    String name();</a:t>
            </a:r>
            <a:br>
              <a:rPr lang="en" dirty="0"/>
            </a:br>
            <a:r>
              <a:rPr lang="en" dirty="0"/>
              <a:t>    </a:t>
            </a:r>
            <a:r>
              <a:rPr lang="en" b="1" dirty="0"/>
              <a:t>int </a:t>
            </a:r>
            <a:r>
              <a:rPr lang="en" dirty="0"/>
              <a:t>num() </a:t>
            </a:r>
            <a:r>
              <a:rPr lang="en" b="1" dirty="0"/>
              <a:t>default </a:t>
            </a:r>
            <a:r>
              <a:rPr lang="en" dirty="0"/>
              <a:t>3;</a:t>
            </a:r>
            <a:br>
              <a:rPr lang="en" dirty="0"/>
            </a:br>
            <a:r>
              <a:rPr lang="en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669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Применение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2807642"/>
            <a:ext cx="70202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8A4FC-810E-7C49-811B-ED84C9D81546}"/>
              </a:ext>
            </a:extLst>
          </p:cNvPr>
          <p:cNvSpPr txBox="1"/>
          <p:nvPr/>
        </p:nvSpPr>
        <p:spPr>
          <a:xfrm>
            <a:off x="426368" y="1582340"/>
            <a:ext cx="8291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if </a:t>
            </a:r>
            <a:r>
              <a:rPr lang="en" dirty="0"/>
              <a:t>(</a:t>
            </a:r>
            <a:r>
              <a:rPr lang="en" dirty="0" err="1"/>
              <a:t>m.isAnnotationPresent</a:t>
            </a:r>
            <a:r>
              <a:rPr lang="en" dirty="0"/>
              <a:t>(</a:t>
            </a:r>
            <a:r>
              <a:rPr lang="en" dirty="0" err="1"/>
              <a:t>CustomAnnotation.</a:t>
            </a:r>
            <a:r>
              <a:rPr lang="en" b="1" dirty="0" err="1"/>
              <a:t>class</a:t>
            </a:r>
            <a:r>
              <a:rPr lang="en" dirty="0"/>
              <a:t>)) {</a:t>
            </a:r>
            <a:br>
              <a:rPr lang="en" dirty="0"/>
            </a:br>
            <a:r>
              <a:rPr lang="en" dirty="0"/>
              <a:t>    </a:t>
            </a:r>
            <a:r>
              <a:rPr lang="en" dirty="0" err="1"/>
              <a:t>CustomAnnotation</a:t>
            </a:r>
            <a:r>
              <a:rPr lang="en" dirty="0"/>
              <a:t> annotation = </a:t>
            </a:r>
            <a:r>
              <a:rPr lang="en" dirty="0" err="1"/>
              <a:t>m.getAnnotation</a:t>
            </a:r>
            <a:r>
              <a:rPr lang="en" dirty="0"/>
              <a:t>(</a:t>
            </a:r>
            <a:r>
              <a:rPr lang="en" dirty="0" err="1"/>
              <a:t>CustomAnnotation.</a:t>
            </a:r>
            <a:r>
              <a:rPr lang="en" b="1" dirty="0" err="1"/>
              <a:t>class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 </a:t>
            </a:r>
            <a:r>
              <a:rPr lang="en" dirty="0" err="1"/>
              <a:t>System.</a:t>
            </a:r>
            <a:r>
              <a:rPr lang="en" b="1" i="1" dirty="0" err="1"/>
              <a:t>out</a:t>
            </a:r>
            <a:r>
              <a:rPr lang="en" dirty="0" err="1"/>
              <a:t>.println</a:t>
            </a:r>
            <a:r>
              <a:rPr lang="en" dirty="0"/>
              <a:t>(</a:t>
            </a:r>
            <a:r>
              <a:rPr lang="en" dirty="0" err="1"/>
              <a:t>annotation.name</a:t>
            </a:r>
            <a:r>
              <a:rPr lang="en" dirty="0"/>
              <a:t>() + </a:t>
            </a:r>
            <a:r>
              <a:rPr lang="en" b="1" dirty="0"/>
              <a:t>" " </a:t>
            </a:r>
            <a:r>
              <a:rPr lang="en" dirty="0"/>
              <a:t>+ </a:t>
            </a:r>
            <a:r>
              <a:rPr lang="en" dirty="0" err="1"/>
              <a:t>annotation.num</a:t>
            </a:r>
            <a:r>
              <a:rPr lang="en" dirty="0"/>
              <a:t>());</a:t>
            </a:r>
            <a:br>
              <a:rPr lang="en" dirty="0"/>
            </a:br>
            <a:r>
              <a:rPr lang="en" dirty="0"/>
              <a:t>    </a:t>
            </a:r>
            <a:r>
              <a:rPr lang="en" b="1" dirty="0"/>
              <a:t>if </a:t>
            </a:r>
            <a:r>
              <a:rPr lang="en" dirty="0"/>
              <a:t>(</a:t>
            </a:r>
            <a:r>
              <a:rPr lang="en" dirty="0" err="1"/>
              <a:t>name.equals</a:t>
            </a:r>
            <a:r>
              <a:rPr lang="en" dirty="0"/>
              <a:t>(</a:t>
            </a:r>
            <a:r>
              <a:rPr lang="en" dirty="0" err="1"/>
              <a:t>annotation.name</a:t>
            </a:r>
            <a:r>
              <a:rPr lang="en" dirty="0"/>
              <a:t>())) {</a:t>
            </a:r>
            <a:br>
              <a:rPr lang="en" dirty="0"/>
            </a:br>
            <a:r>
              <a:rPr lang="en" dirty="0"/>
              <a:t>        </a:t>
            </a:r>
            <a:r>
              <a:rPr lang="en" b="1" dirty="0"/>
              <a:t>try </a:t>
            </a:r>
            <a:r>
              <a:rPr lang="en" dirty="0"/>
              <a:t>{</a:t>
            </a:r>
            <a:br>
              <a:rPr lang="en" dirty="0"/>
            </a:br>
            <a:r>
              <a:rPr lang="en" dirty="0"/>
              <a:t>            </a:t>
            </a:r>
            <a:r>
              <a:rPr lang="en" dirty="0" err="1"/>
              <a:t>System.</a:t>
            </a:r>
            <a:r>
              <a:rPr lang="en" b="1" i="1" dirty="0" err="1"/>
              <a:t>out</a:t>
            </a:r>
            <a:r>
              <a:rPr lang="en" dirty="0" err="1"/>
              <a:t>.println</a:t>
            </a:r>
            <a:r>
              <a:rPr lang="en" dirty="0"/>
              <a:t>(</a:t>
            </a:r>
            <a:r>
              <a:rPr lang="en" dirty="0" err="1"/>
              <a:t>m.invoke</a:t>
            </a:r>
            <a:r>
              <a:rPr lang="en" dirty="0"/>
              <a:t>(</a:t>
            </a:r>
            <a:r>
              <a:rPr lang="en" b="1" dirty="0"/>
              <a:t>this</a:t>
            </a:r>
            <a:r>
              <a:rPr lang="en" dirty="0"/>
              <a:t>, </a:t>
            </a:r>
            <a:r>
              <a:rPr lang="en" b="1" dirty="0"/>
              <a:t>null</a:t>
            </a:r>
            <a:r>
              <a:rPr lang="en" dirty="0"/>
              <a:t>));</a:t>
            </a:r>
            <a:br>
              <a:rPr lang="en" dirty="0"/>
            </a:br>
            <a:r>
              <a:rPr lang="en" dirty="0"/>
              <a:t>        } </a:t>
            </a:r>
            <a:r>
              <a:rPr lang="en" b="1" dirty="0"/>
              <a:t>catch </a:t>
            </a:r>
            <a:r>
              <a:rPr lang="en" dirty="0"/>
              <a:t>(</a:t>
            </a:r>
            <a:r>
              <a:rPr lang="en" dirty="0" err="1"/>
              <a:t>IllegalAccessException</a:t>
            </a:r>
            <a:r>
              <a:rPr lang="en" dirty="0"/>
              <a:t> e) {</a:t>
            </a:r>
            <a:br>
              <a:rPr lang="en" dirty="0"/>
            </a:br>
            <a:r>
              <a:rPr lang="en" dirty="0"/>
              <a:t>            </a:t>
            </a:r>
            <a:r>
              <a:rPr lang="en" dirty="0" err="1"/>
              <a:t>e.printStackTrace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     } </a:t>
            </a:r>
            <a:r>
              <a:rPr lang="en" b="1" dirty="0"/>
              <a:t>catch </a:t>
            </a:r>
            <a:r>
              <a:rPr lang="en" dirty="0"/>
              <a:t>(</a:t>
            </a:r>
            <a:r>
              <a:rPr lang="en" dirty="0" err="1"/>
              <a:t>InvocationTargetException</a:t>
            </a:r>
            <a:r>
              <a:rPr lang="en" dirty="0"/>
              <a:t> e) {</a:t>
            </a:r>
            <a:br>
              <a:rPr lang="en" dirty="0"/>
            </a:br>
            <a:r>
              <a:rPr lang="en" dirty="0"/>
              <a:t>            </a:t>
            </a:r>
            <a:r>
              <a:rPr lang="en" dirty="0" err="1"/>
              <a:t>e.printStackTrace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     }</a:t>
            </a:r>
            <a:br>
              <a:rPr lang="en" dirty="0"/>
            </a:br>
            <a:r>
              <a:rPr lang="en" dirty="0"/>
              <a:t>    }</a:t>
            </a:r>
            <a:br>
              <a:rPr lang="en" dirty="0"/>
            </a:br>
            <a:r>
              <a:rPr lang="en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9268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438</Words>
  <Application>Microsoft Macintosh PowerPoint</Application>
  <PresentationFormat>Экран (4:3)</PresentationFormat>
  <Paragraphs>54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Georgia</vt:lpstr>
      <vt:lpstr>StarSymbol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internet</dc:creator>
  <cp:lastModifiedBy>Microsoft Office User</cp:lastModifiedBy>
  <cp:revision>343</cp:revision>
  <dcterms:modified xsi:type="dcterms:W3CDTF">2022-07-10T16:55:57Z</dcterms:modified>
</cp:coreProperties>
</file>