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9FE95-E593-43F9-A7BD-115D8829747A}" v="131" dt="2022-03-10T20:44:41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9520" y="361348"/>
            <a:ext cx="8196146" cy="930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1) Установил </a:t>
            </a:r>
            <a:r>
              <a:rPr lang="ru-RU" dirty="0" err="1">
                <a:ea typeface="+mn-lt"/>
                <a:cs typeface="+mn-lt"/>
              </a:rPr>
              <a:t>MongoDB</a:t>
            </a:r>
            <a:r>
              <a:rPr lang="ru-RU" dirty="0">
                <a:ea typeface="+mn-lt"/>
                <a:cs typeface="+mn-lt"/>
              </a:rPr>
              <a:t> Compass, создал кластер через Atlas - этот способ показался мне наиболее интересным: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172E2D9-C8A2-4E10-8CCD-41368719E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" r="56146" b="64668"/>
          <a:stretch/>
        </p:blipFill>
        <p:spPr>
          <a:xfrm>
            <a:off x="1468244" y="1842704"/>
            <a:ext cx="8795420" cy="38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9520" y="361348"/>
            <a:ext cx="8196146" cy="930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2) Далее добавил тестовый </a:t>
            </a:r>
            <a:r>
              <a:rPr lang="ru-RU" dirty="0" err="1">
                <a:ea typeface="+mn-lt"/>
                <a:cs typeface="+mn-lt"/>
              </a:rPr>
              <a:t>датасет</a:t>
            </a:r>
            <a:r>
              <a:rPr lang="ru-RU" dirty="0">
                <a:ea typeface="+mn-lt"/>
                <a:cs typeface="+mn-lt"/>
              </a:rPr>
              <a:t>, предложенный самим атласом (как я понял, сам по себе </a:t>
            </a:r>
            <a:r>
              <a:rPr lang="ru-RU" dirty="0" err="1">
                <a:ea typeface="+mn-lt"/>
                <a:cs typeface="+mn-lt"/>
              </a:rPr>
              <a:t>датасет</a:t>
            </a:r>
            <a:r>
              <a:rPr lang="ru-RU" dirty="0">
                <a:ea typeface="+mn-lt"/>
                <a:cs typeface="+mn-lt"/>
              </a:rPr>
              <a:t> не важен):</a:t>
            </a:r>
            <a:endParaRPr lang="ru-RU" dirty="0"/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71E0A007-F855-447A-824B-E23856C28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58" b="-182"/>
          <a:stretch/>
        </p:blipFill>
        <p:spPr>
          <a:xfrm>
            <a:off x="477644" y="1598520"/>
            <a:ext cx="3085787" cy="5110634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95D8189-E081-4976-BE32-42C5C4B93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64" b="-284"/>
          <a:stretch/>
        </p:blipFill>
        <p:spPr>
          <a:xfrm>
            <a:off x="3562815" y="2289744"/>
            <a:ext cx="8272069" cy="3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3594" y="361348"/>
            <a:ext cx="9432072" cy="9309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3) Теперь перейдем к командам. Потренировался с </a:t>
            </a:r>
            <a:r>
              <a:rPr lang="ru-RU" dirty="0" err="1">
                <a:ea typeface="+mn-lt"/>
                <a:cs typeface="+mn-lt"/>
              </a:rPr>
              <a:t>InsertMany</a:t>
            </a:r>
            <a:r>
              <a:rPr lang="ru-RU" dirty="0">
                <a:ea typeface="+mn-lt"/>
                <a:cs typeface="+mn-lt"/>
              </a:rPr>
              <a:t>, поиском, апдейтом и удалением. Вот нашли два поля с небольшим лимитом, добавленных через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5777830-2489-4511-8304-86626082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47" r="56263" b="14407"/>
          <a:stretch/>
        </p:blipFill>
        <p:spPr>
          <a:xfrm>
            <a:off x="2196791" y="1290617"/>
            <a:ext cx="5940442" cy="1897693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E32C406-E002-41C5-BEDE-1BA77E3E9520}"/>
              </a:ext>
            </a:extLst>
          </p:cNvPr>
          <p:cNvSpPr txBox="1">
            <a:spLocks/>
          </p:cNvSpPr>
          <p:nvPr/>
        </p:nvSpPr>
        <p:spPr>
          <a:xfrm>
            <a:off x="386212" y="3273675"/>
            <a:ext cx="9775902" cy="93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ea typeface="+mn-lt"/>
                <a:cs typeface="+mn-lt"/>
              </a:rPr>
              <a:t>Попробовали сортировку и удалили верхний из увиденных элементов:</a:t>
            </a:r>
            <a:endParaRPr lang="ru-RU" dirty="0">
              <a:cs typeface="Calibri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3F8E41A-1981-4E08-B63F-3AA9155B7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46" b="331"/>
          <a:stretch/>
        </p:blipFill>
        <p:spPr>
          <a:xfrm>
            <a:off x="2243254" y="3735458"/>
            <a:ext cx="5898080" cy="30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6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9520" y="361348"/>
            <a:ext cx="8196146" cy="930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Ну и наконец, </a:t>
            </a:r>
            <a:r>
              <a:rPr lang="ru-RU" dirty="0" err="1">
                <a:ea typeface="+mn-lt"/>
                <a:cs typeface="+mn-lt"/>
              </a:rPr>
              <a:t>апдейт_мэни</a:t>
            </a:r>
            <a:r>
              <a:rPr lang="ru-RU" dirty="0">
                <a:ea typeface="+mn-lt"/>
                <a:cs typeface="+mn-lt"/>
              </a:rPr>
              <a:t>: решил посмотреть, что будет при ”повторении” уже случившегося сета - все работает: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AD73EC-2DE6-48A0-8C2F-3F6C8A66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05" y="1400065"/>
            <a:ext cx="9694126" cy="51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9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178" y="361349"/>
            <a:ext cx="9041780" cy="12004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4) Теперь перейдем к производительности. У меня получилось добавить новые индексы через Atlas, но почему-то при подсчете производительности получается это. Благодаря </a:t>
            </a:r>
            <a:r>
              <a:rPr lang="ru-RU" dirty="0" err="1">
                <a:ea typeface="+mn-lt"/>
                <a:cs typeface="+mn-lt"/>
              </a:rPr>
              <a:t>гуглу</a:t>
            </a:r>
            <a:r>
              <a:rPr lang="ru-RU" dirty="0">
                <a:ea typeface="+mn-lt"/>
                <a:cs typeface="+mn-lt"/>
              </a:rPr>
              <a:t> понял, что проблема в атласе, но там производительность не обновляется...: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087F14-771E-4185-B869-40EB67BD2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6" y="2274909"/>
            <a:ext cx="10725614" cy="40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7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54</cp:revision>
  <dcterms:created xsi:type="dcterms:W3CDTF">2022-03-10T20:37:40Z</dcterms:created>
  <dcterms:modified xsi:type="dcterms:W3CDTF">2022-03-10T20:44:49Z</dcterms:modified>
</cp:coreProperties>
</file>