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f011d1c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6f011d1c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6f011d1c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6f011d1c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f011d1c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6f011d1c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6f011d1c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6f011d1c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6f011d1c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6f011d1c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6f011d1c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6f011d1c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6f011d1c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6f011d1c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6f011d1c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6f011d1c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0" Type="http://schemas.openxmlformats.org/officeDocument/2006/relationships/image" Target="../media/image14.png"/><Relationship Id="rId9" Type="http://schemas.openxmlformats.org/officeDocument/2006/relationships/image" Target="../media/image11.png"/><Relationship Id="rId5" Type="http://schemas.openxmlformats.org/officeDocument/2006/relationships/hyperlink" Target="https://www.litedb.org/" TargetMode="External"/><Relationship Id="rId6" Type="http://schemas.openxmlformats.org/officeDocument/2006/relationships/hyperlink" Target="https://github.com/mbdavid/LiteDB" TargetMode="External"/><Relationship Id="rId7" Type="http://schemas.openxmlformats.org/officeDocument/2006/relationships/hyperlink" Target="https://www.nuget.org/packages/LiteDB" TargetMode="External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055125" y="1265425"/>
            <a:ext cx="7688100" cy="10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Документарная СУБД</a:t>
            </a:r>
            <a:r>
              <a:rPr lang="ru" sz="4000"/>
              <a:t> </a:t>
            </a:r>
            <a:r>
              <a:rPr i="1" lang="ru"/>
              <a:t>LiteDB</a:t>
            </a:r>
            <a:endParaRPr i="1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688401" y="4548975"/>
            <a:ext cx="34149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Доклад подготовил студент группы Б05-912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 Стебловский Дмитрий Кириллович</a:t>
            </a:r>
            <a:endParaRPr i="1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0"/>
            <a:ext cx="8839199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289675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304800" y="2280400"/>
            <a:ext cx="4776300" cy="27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800"/>
              <a:t>План презентации:</a:t>
            </a:r>
            <a:endParaRPr b="1"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ru" sz="1800"/>
              <a:t>История, идеи и принципы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ru" sz="1800"/>
              <a:t>Инструменты и схема работы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ru" sz="1800"/>
              <a:t>Защита, восстановление, особенности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ru" sz="1800"/>
              <a:t>Развитие in current days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ru" sz="1800"/>
              <a:t>Как установить и научиться пользоваться</a:t>
            </a:r>
            <a:endParaRPr i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0"/>
            <a:ext cx="8839199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289675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92000"/>
            <a:ext cx="3851500" cy="38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1500" y="1292000"/>
            <a:ext cx="5292501" cy="38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0"/>
            <a:ext cx="8839199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289675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0"/>
            <a:ext cx="8839199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289675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5">
            <a:alphaModFix/>
          </a:blip>
          <a:srcRect b="51909" l="0" r="36098" t="0"/>
          <a:stretch/>
        </p:blipFill>
        <p:spPr>
          <a:xfrm>
            <a:off x="0" y="2571750"/>
            <a:ext cx="5743877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9000" y="2571749"/>
            <a:ext cx="53450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105975" y="1418475"/>
            <a:ext cx="43074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252525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LiteDB хранит данные в виде документов, которые представляют собой JSON-подобные пары полей и значений. Каждый документ одновременно содержит данные и структуру. </a:t>
            </a:r>
            <a:endParaRPr i="1" sz="1900">
              <a:highlight>
                <a:srgbClr val="EFEFEF"/>
              </a:highlight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23830" y="0"/>
            <a:ext cx="45201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0"/>
            <a:ext cx="8839199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289675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>
            <p:ph idx="1" type="subTitle"/>
          </p:nvPr>
        </p:nvSpPr>
        <p:spPr>
          <a:xfrm>
            <a:off x="105975" y="1418475"/>
            <a:ext cx="43074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252525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LiteDB поддерживает планы запросов и транзакции, но в общем-то не имеет шардинга. При этом обладает неплохой для локальной СУБД системой защиты и восстановления.</a:t>
            </a:r>
            <a:endParaRPr i="1" sz="1900">
              <a:highlight>
                <a:srgbClr val="EFEFEF"/>
              </a:highlight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5">
            <a:alphaModFix/>
          </a:blip>
          <a:srcRect b="0" l="0" r="20420" t="0"/>
          <a:stretch/>
        </p:blipFill>
        <p:spPr>
          <a:xfrm>
            <a:off x="4958875" y="1080000"/>
            <a:ext cx="4185125" cy="406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571750"/>
            <a:ext cx="4668266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0"/>
            <a:ext cx="8839199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289675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80000"/>
            <a:ext cx="9143999" cy="40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0"/>
            <a:ext cx="8839199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289675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219325"/>
            <a:ext cx="5715000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4000" y="1425450"/>
            <a:ext cx="3550000" cy="371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105975" y="1418475"/>
            <a:ext cx="47796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252525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Для </a:t>
            </a:r>
            <a:r>
              <a:rPr lang="ru" sz="1300">
                <a:solidFill>
                  <a:srgbClr val="252525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LiteDB имеется демо-версия, очень удобная студия и очень неудобная .Net система взаимодействия.</a:t>
            </a:r>
            <a:endParaRPr i="1" sz="19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0"/>
            <a:ext cx="8839199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289675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>
            <p:ph idx="1" type="subTitle"/>
          </p:nvPr>
        </p:nvSpPr>
        <p:spPr>
          <a:xfrm>
            <a:off x="122275" y="1310850"/>
            <a:ext cx="2548500" cy="12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 u="sng">
                <a:solidFill>
                  <a:schemeClr val="hlink"/>
                </a:solidFill>
                <a:highlight>
                  <a:srgbClr val="EFEFEF"/>
                </a:highlight>
                <a:hlinkClick r:id="rId5"/>
              </a:rPr>
              <a:t>https://www.litedb.org/</a:t>
            </a:r>
            <a:endParaRPr i="1" sz="1400" u="sng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 u="sng">
                <a:solidFill>
                  <a:schemeClr val="hlink"/>
                </a:solidFill>
                <a:highlight>
                  <a:srgbClr val="EFEFEF"/>
                </a:highlight>
                <a:hlinkClick r:id="rId6"/>
              </a:rPr>
              <a:t>https://github.com/mbdavid/LiteDB</a:t>
            </a:r>
            <a:endParaRPr i="1" sz="1400" u="sng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 u="sng">
                <a:solidFill>
                  <a:schemeClr val="hlink"/>
                </a:solidFill>
                <a:highlight>
                  <a:srgbClr val="EFEFEF"/>
                </a:highlight>
                <a:hlinkClick r:id="rId7"/>
              </a:rPr>
              <a:t>https://www.nuget.org/packages/LiteDB</a:t>
            </a:r>
            <a:endParaRPr i="1" sz="1400" u="sng">
              <a:highlight>
                <a:srgbClr val="EFEFEF"/>
              </a:highlight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2728250"/>
            <a:ext cx="6143625" cy="241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43625" y="2728250"/>
            <a:ext cx="3000375" cy="241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17975" y="1080000"/>
            <a:ext cx="6126026" cy="16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0"/>
            <a:ext cx="8839199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289675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1604200" y="2151300"/>
            <a:ext cx="5593800" cy="1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400">
                <a:solidFill>
                  <a:srgbClr val="252525"/>
                </a:solidFill>
                <a:highlight>
                  <a:srgbClr val="EFEFEF"/>
                </a:highlight>
                <a:latin typeface="Raleway"/>
                <a:ea typeface="Raleway"/>
                <a:cs typeface="Raleway"/>
                <a:sym typeface="Raleway"/>
              </a:rPr>
              <a:t>Благодарю за внимание и желаю удачи в освоении LiteDB:)</a:t>
            </a:r>
            <a:endParaRPr b="1" i="1" sz="3000">
              <a:highlight>
                <a:srgbClr val="EFEFE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