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9D72E-EF77-46C5-87BD-595ECE3E5A62}" v="159" dt="2022-03-31T18:27:29.208"/>
    <p1510:client id="{C839FE95-E593-43F9-A7BD-115D8829747A}" v="131" dt="2022-03-10T20:44:41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9520" y="361348"/>
            <a:ext cx="8196146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1) Установил </a:t>
            </a:r>
            <a:r>
              <a:rPr lang="ru-RU" dirty="0" err="1">
                <a:ea typeface="+mn-lt"/>
                <a:cs typeface="+mn-lt"/>
              </a:rPr>
              <a:t>CouchDB</a:t>
            </a:r>
            <a:r>
              <a:rPr lang="ru-RU" dirty="0">
                <a:ea typeface="+mn-lt"/>
                <a:cs typeface="+mn-lt"/>
              </a:rPr>
              <a:t>, соединился с </a:t>
            </a:r>
            <a:r>
              <a:rPr lang="ru-RU" dirty="0" err="1">
                <a:ea typeface="+mn-lt"/>
                <a:cs typeface="+mn-lt"/>
              </a:rPr>
              <a:t>Fauxton</a:t>
            </a:r>
            <a:r>
              <a:rPr lang="ru-RU" dirty="0">
                <a:ea typeface="+mn-lt"/>
                <a:cs typeface="+mn-lt"/>
              </a:rPr>
              <a:t>, где создал базу данных:</a:t>
            </a:r>
            <a:endParaRPr lang="ru-RU" dirty="0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AD21FC2A-0108-3612-4C15-3F0D9413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6" y="1809158"/>
            <a:ext cx="12193751" cy="3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9520" y="361348"/>
            <a:ext cx="8196146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2) Далее добавил документ с фамилией, прописал путь: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0CF7F4-18D0-920C-3349-2BB55259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341500"/>
            <a:ext cx="5159296" cy="3375829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C691F32-E92F-4456-FDB9-EF60B4AFD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81" b="465"/>
          <a:stretch/>
        </p:blipFill>
        <p:spPr>
          <a:xfrm>
            <a:off x="5170449" y="2545175"/>
            <a:ext cx="7017188" cy="21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3594" y="361348"/>
            <a:ext cx="9432072" cy="930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3) Запустил синхронизацию: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E32C406-E002-41C5-BEDE-1BA77E3E9520}"/>
              </a:ext>
            </a:extLst>
          </p:cNvPr>
          <p:cNvSpPr txBox="1">
            <a:spLocks/>
          </p:cNvSpPr>
          <p:nvPr/>
        </p:nvSpPr>
        <p:spPr>
          <a:xfrm>
            <a:off x="386212" y="3273675"/>
            <a:ext cx="9775902" cy="2501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ea typeface="+mn-lt"/>
                <a:cs typeface="+mn-lt"/>
              </a:rPr>
              <a:t>После остановки сервера фамилия сохранилась, как и должна была</a:t>
            </a:r>
          </a:p>
          <a:p>
            <a:pPr algn="l"/>
            <a:endParaRPr lang="ru-RU" dirty="0">
              <a:cs typeface="Calibri"/>
            </a:endParaRPr>
          </a:p>
          <a:p>
            <a:pPr algn="l"/>
            <a:r>
              <a:rPr lang="ru-RU" dirty="0">
                <a:cs typeface="Calibri"/>
              </a:rPr>
              <a:t>Изменённый файл выложил на гит рядом с презентацией.</a:t>
            </a:r>
          </a:p>
          <a:p>
            <a:pPr algn="l"/>
            <a:endParaRPr lang="ru-RU" dirty="0">
              <a:cs typeface="Calibri"/>
            </a:endParaRPr>
          </a:p>
        </p:txBody>
      </p:sp>
      <p:pic>
        <p:nvPicPr>
          <p:cNvPr id="2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B8214E-2084-4C8D-F227-7D6A4F6C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5" y="823622"/>
            <a:ext cx="7175809" cy="2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5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95</cp:revision>
  <dcterms:created xsi:type="dcterms:W3CDTF">2022-03-10T20:37:40Z</dcterms:created>
  <dcterms:modified xsi:type="dcterms:W3CDTF">2022-03-31T18:27:39Z</dcterms:modified>
</cp:coreProperties>
</file>