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7" r:id="rId3"/>
    <p:sldId id="258" r:id="rId4"/>
    <p:sldId id="256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ED9280-E475-40E0-B45E-6523475CC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CEAD79-01ED-48D3-A2CB-2A66B09DD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1FA465-05A7-4238-A0C4-6E4A5A021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103758-DBF2-475B-9DFA-382F635F9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AB6FAA-FD7B-4BA4-9D87-B699A5523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3161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01C97-F525-475B-BE89-D40E57C61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AFDCED-C9D6-4F69-959D-A944EB518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9C6CB2-5C89-4995-81D0-CA4784518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A9EE07-7A2E-42C1-B95E-F56E7A5D3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48B7C1-FB52-4342-9EB6-ACFD654A4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551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3D68D3-777E-4F15-AEF6-53132C5AD0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5D3CF78-6CB8-4C65-90B0-66A15EDF5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DD1E2-EEB3-437C-BBC8-F369B931D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4C2BC14-F442-4CC4-B7FD-414E65713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E447611-F881-40EC-ADB5-9930C4BF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81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D28818-DAB3-40F0-9FF0-514C5101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18D504-C5AE-4AC8-8EA7-F4903B165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4F5D46-7B33-4EE3-8B93-36F1A2B35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5626526-04BB-4C4C-A80E-BB1B40CA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FCC598-EE41-447A-8288-22753D5D0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23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44547F-4929-4A3B-8661-34A6F292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4AB0A7-1210-4B22-8045-215486809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1A0BFE-2BA6-4559-9FCA-65622941A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38F9B6-66E7-4AB6-A11C-85F123A1F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D51681B-0D36-4850-B5CD-C59C7DED1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116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32DEBB-1395-4401-B6FC-4291E845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3249C2-29E9-4E91-BF9F-E985D6317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00709AB-0B73-4F3A-8543-D3E02788FA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30D7A50-0A8D-4156-B3C9-B0BDEB2A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52D9B9F-9714-4C5C-AE1E-3A611EDA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CE29DD-7428-436A-9BD4-37B887CF6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158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39972-5B83-46F7-8A60-2FA2848CC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0207F3-F2BA-495B-B75E-8AC9572F7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C844A1F-D4AD-4028-BC60-792946982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129B013-8B9E-4C6C-BC42-A7718B3D6B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2FD0113-C02A-4BE0-B704-2C5CCB6503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0BFDAC2-3385-4CFA-9164-1E9164CE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E2D0B77-22F7-421C-BF9B-AE6B4C512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0B7C510-F0E7-4A3A-9D44-2F57EE5E1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669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3940A8-36A7-4F8B-8148-8637E309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5A11955-D2D6-4378-974D-4BEF1FD56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51F29D-D4A2-464A-8AC1-C31D1D9A0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C9B868F-37E7-40AE-87D1-515C7A5D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725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CFF4695-A602-43B9-9AEC-1CA7C756E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FFCAD48-0DA2-442B-AD9B-C4B36E9E6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35D8477-D37C-436E-83CD-DC89CFE6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0339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3FFF12-0618-4CA4-AE2A-2949A138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AA35E3-B964-4C58-8A06-675C15744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CEF055-75BC-464D-86D7-83B6FCC6A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22470A-B060-4BAF-8CCC-5EE7FF98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FAE4AC-3D9A-487A-B75C-1DF18E2C0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0600F8-9D4C-445D-9FCC-7EB6B4F20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925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2BFDBC-1079-46E6-9E12-98604F2C1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6BF5286-AA13-43F8-9F07-05E1EEEB27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4B4C2D-E5D2-44AA-B1E0-810F77CEE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8CD798-A0B4-4905-AA3D-3E004B49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133DE2C-64ED-4884-AA67-7BE3DFC3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25594-AB11-4FD6-886F-A304C8D66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56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8F3E80-7A3E-453A-8872-7C01770A2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180ABE-B29D-4799-BA80-F66E4728B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A01C9F-27FB-4578-B4DE-910E94069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3EC7E-B612-4432-BC05-1361169E9A20}" type="datetimeFigureOut">
              <a:rPr lang="ru-RU" smtClean="0"/>
              <a:t>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E8AEBC-5EEB-4CA5-9054-7E8DEE5A98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766FBF-8ADC-43A4-9E41-23B24DE5F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5F24D-6CE1-43B3-9A32-B1DBD8D978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201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F28A91-7330-4744-A376-C110B5A22B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0250" y="857250"/>
            <a:ext cx="5911850" cy="59118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908FB6-3A59-4CA8-9A09-BE6779B135A2}"/>
              </a:ext>
            </a:extLst>
          </p:cNvPr>
          <p:cNvSpPr txBox="1"/>
          <p:nvPr/>
        </p:nvSpPr>
        <p:spPr>
          <a:xfrm>
            <a:off x="5228230" y="330200"/>
            <a:ext cx="173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График Килинга</a:t>
            </a:r>
          </a:p>
        </p:txBody>
      </p:sp>
    </p:spTree>
    <p:extLst>
      <p:ext uri="{BB962C8B-B14F-4D97-AF65-F5344CB8AC3E}">
        <p14:creationId xmlns:p14="http://schemas.microsoft.com/office/powerpoint/2010/main" val="2720133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3C7D105-FCCF-4B7C-A09A-CB3E812EF9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647700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43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6CCDD56-5B9E-47CD-BB82-53E379D503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07" t="17593" r="2407" b="-2223"/>
          <a:stretch/>
        </p:blipFill>
        <p:spPr>
          <a:xfrm>
            <a:off x="2501900" y="406400"/>
            <a:ext cx="6858000" cy="580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84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D159161-830C-49D4-981D-873E4A2E2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92" y="347413"/>
            <a:ext cx="11033922" cy="597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30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838200"/>
            <a:ext cx="8458200" cy="458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0952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679451"/>
            <a:ext cx="9726910" cy="5276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0356448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</Words>
  <Application>Microsoft Office PowerPoint</Application>
  <PresentationFormat>Широкоэкранный</PresentationFormat>
  <Paragraphs>1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Flaxmaket-VM</dc:creator>
  <cp:lastModifiedBy>Flaxmaket-VM</cp:lastModifiedBy>
  <cp:revision>3</cp:revision>
  <dcterms:created xsi:type="dcterms:W3CDTF">2025-07-14T10:28:56Z</dcterms:created>
  <dcterms:modified xsi:type="dcterms:W3CDTF">2025-07-14T10:56:48Z</dcterms:modified>
</cp:coreProperties>
</file>