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8B34F-9F94-4FC6-96B1-5C3F0E4E6E52}"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CA"/>
        </a:p>
      </dgm:t>
    </dgm:pt>
    <dgm:pt modelId="{8D898B65-AAD7-4331-B9CF-8D18023CC752}">
      <dgm:prSet phldrT="[Text]"/>
      <dgm:spPr/>
      <dgm:t>
        <a:bodyPr/>
        <a:lstStyle/>
        <a:p>
          <a:r>
            <a:rPr lang="en-CA" dirty="0"/>
            <a:t>Introducing C#</a:t>
          </a:r>
        </a:p>
      </dgm:t>
    </dgm:pt>
    <dgm:pt modelId="{F9DBB013-8A83-49C6-9015-156CB43CEDA8}" type="parTrans" cxnId="{3A532F5B-79D3-4280-B4B2-8A8ED423F7CE}">
      <dgm:prSet/>
      <dgm:spPr/>
      <dgm:t>
        <a:bodyPr/>
        <a:lstStyle/>
        <a:p>
          <a:endParaRPr lang="en-CA"/>
        </a:p>
      </dgm:t>
    </dgm:pt>
    <dgm:pt modelId="{D9C1536A-C95E-40CF-9DEA-1647DC1E09D2}" type="sibTrans" cxnId="{3A532F5B-79D3-4280-B4B2-8A8ED423F7CE}">
      <dgm:prSet/>
      <dgm:spPr/>
      <dgm:t>
        <a:bodyPr/>
        <a:lstStyle/>
        <a:p>
          <a:endParaRPr lang="en-CA"/>
        </a:p>
      </dgm:t>
    </dgm:pt>
    <dgm:pt modelId="{C7EAADB0-1BBA-44CC-8237-CF4A66914B68}">
      <dgm:prSet phldrT="[Text]"/>
      <dgm:spPr/>
      <dgm:t>
        <a:bodyPr/>
        <a:lstStyle/>
        <a:p>
          <a:r>
            <a:rPr lang="en-CA" dirty="0"/>
            <a:t>Introduction</a:t>
          </a:r>
        </a:p>
      </dgm:t>
    </dgm:pt>
    <dgm:pt modelId="{4277FBBF-6BDB-435B-A8C6-20AD0DD455E9}" type="parTrans" cxnId="{F7C064AA-D802-4E1C-875D-9061E79D663E}">
      <dgm:prSet/>
      <dgm:spPr/>
      <dgm:t>
        <a:bodyPr/>
        <a:lstStyle/>
        <a:p>
          <a:endParaRPr lang="en-CA"/>
        </a:p>
      </dgm:t>
    </dgm:pt>
    <dgm:pt modelId="{E062B2C5-3CE3-4CE4-A79D-193C6CCAF672}" type="sibTrans" cxnId="{F7C064AA-D802-4E1C-875D-9061E79D663E}">
      <dgm:prSet/>
      <dgm:spPr/>
      <dgm:t>
        <a:bodyPr/>
        <a:lstStyle/>
        <a:p>
          <a:endParaRPr lang="en-CA"/>
        </a:p>
      </dgm:t>
    </dgm:pt>
    <dgm:pt modelId="{3CE5CFAB-DDEB-4BF2-95A3-50EF8F57FB43}">
      <dgm:prSet phldrT="[Text]"/>
      <dgm:spPr/>
      <dgm:t>
        <a:bodyPr/>
        <a:lstStyle/>
        <a:p>
          <a:r>
            <a:rPr lang="en-CA" dirty="0"/>
            <a:t>The Tools</a:t>
          </a:r>
        </a:p>
      </dgm:t>
    </dgm:pt>
    <dgm:pt modelId="{162AEB9D-5865-4EF6-B18E-5ED8408DD521}" type="parTrans" cxnId="{BE32DA45-92DE-4DD2-B92E-51A62A03185B}">
      <dgm:prSet/>
      <dgm:spPr/>
      <dgm:t>
        <a:bodyPr/>
        <a:lstStyle/>
        <a:p>
          <a:endParaRPr lang="en-CA"/>
        </a:p>
      </dgm:t>
    </dgm:pt>
    <dgm:pt modelId="{76E351EF-5E17-484E-BC42-8404B7E23726}" type="sibTrans" cxnId="{BE32DA45-92DE-4DD2-B92E-51A62A03185B}">
      <dgm:prSet/>
      <dgm:spPr/>
      <dgm:t>
        <a:bodyPr/>
        <a:lstStyle/>
        <a:p>
          <a:endParaRPr lang="en-CA"/>
        </a:p>
      </dgm:t>
    </dgm:pt>
    <dgm:pt modelId="{36B4E6E5-D3B4-40B9-953A-5C4A63153205}">
      <dgm:prSet phldrT="[Text]"/>
      <dgm:spPr/>
      <dgm:t>
        <a:bodyPr/>
        <a:lstStyle/>
        <a:p>
          <a:r>
            <a:rPr lang="en-CA" dirty="0"/>
            <a:t>Visual Studio</a:t>
          </a:r>
        </a:p>
      </dgm:t>
    </dgm:pt>
    <dgm:pt modelId="{D21070DC-C1C2-4575-B6A0-EEEB68254514}" type="parTrans" cxnId="{AA1FB8D8-3F45-442A-B679-1E664A2F0215}">
      <dgm:prSet/>
      <dgm:spPr/>
      <dgm:t>
        <a:bodyPr/>
        <a:lstStyle/>
        <a:p>
          <a:endParaRPr lang="en-CA"/>
        </a:p>
      </dgm:t>
    </dgm:pt>
    <dgm:pt modelId="{9552D59B-2DA1-467F-8F66-DCC57E971E44}" type="sibTrans" cxnId="{AA1FB8D8-3F45-442A-B679-1E664A2F0215}">
      <dgm:prSet/>
      <dgm:spPr/>
      <dgm:t>
        <a:bodyPr/>
        <a:lstStyle/>
        <a:p>
          <a:endParaRPr lang="en-CA"/>
        </a:p>
      </dgm:t>
    </dgm:pt>
    <dgm:pt modelId="{FDDAAE26-E15A-4BB9-8994-C172A8BD2FCA}">
      <dgm:prSet phldrT="[Text]"/>
      <dgm:spPr/>
      <dgm:t>
        <a:bodyPr/>
        <a:lstStyle/>
        <a:p>
          <a:r>
            <a:rPr lang="en-CA" dirty="0"/>
            <a:t>C# Basics</a:t>
          </a:r>
        </a:p>
      </dgm:t>
    </dgm:pt>
    <dgm:pt modelId="{18CB72A3-B527-457E-A305-948AB039C607}" type="parTrans" cxnId="{B9563AFF-4235-4260-A5E5-7F5EE39AE74D}">
      <dgm:prSet/>
      <dgm:spPr/>
      <dgm:t>
        <a:bodyPr/>
        <a:lstStyle/>
        <a:p>
          <a:endParaRPr lang="en-CA"/>
        </a:p>
      </dgm:t>
    </dgm:pt>
    <dgm:pt modelId="{9713BD08-A296-4479-B181-10A7D1390EE7}" type="sibTrans" cxnId="{B9563AFF-4235-4260-A5E5-7F5EE39AE74D}">
      <dgm:prSet/>
      <dgm:spPr/>
      <dgm:t>
        <a:bodyPr/>
        <a:lstStyle/>
        <a:p>
          <a:endParaRPr lang="en-CA"/>
        </a:p>
      </dgm:t>
    </dgm:pt>
    <dgm:pt modelId="{F345C952-F3EA-43A7-84F7-3A3E602885C8}">
      <dgm:prSet phldrT="[Text]"/>
      <dgm:spPr/>
      <dgm:t>
        <a:bodyPr/>
        <a:lstStyle/>
        <a:p>
          <a:r>
            <a:rPr lang="en-CA"/>
            <a:t>Data Types</a:t>
          </a:r>
          <a:endParaRPr lang="en-CA" dirty="0"/>
        </a:p>
      </dgm:t>
    </dgm:pt>
    <dgm:pt modelId="{C3652FB3-E527-4D64-A646-4D395D0047B6}" type="parTrans" cxnId="{5288B6BC-8D8B-48C0-B64D-1D2955C342E2}">
      <dgm:prSet/>
      <dgm:spPr/>
      <dgm:t>
        <a:bodyPr/>
        <a:lstStyle/>
        <a:p>
          <a:endParaRPr lang="en-CA"/>
        </a:p>
      </dgm:t>
    </dgm:pt>
    <dgm:pt modelId="{EB5831EB-5871-490C-A5E8-DEDB9BAD8899}" type="sibTrans" cxnId="{5288B6BC-8D8B-48C0-B64D-1D2955C342E2}">
      <dgm:prSet/>
      <dgm:spPr/>
      <dgm:t>
        <a:bodyPr/>
        <a:lstStyle/>
        <a:p>
          <a:endParaRPr lang="en-CA"/>
        </a:p>
      </dgm:t>
    </dgm:pt>
    <dgm:pt modelId="{98B2D467-FDC8-448C-A15B-75D1A3A1EBBF}">
      <dgm:prSet phldrT="[Text]"/>
      <dgm:spPr/>
      <dgm:t>
        <a:bodyPr/>
        <a:lstStyle/>
        <a:p>
          <a:r>
            <a:rPr lang="en-CA" dirty="0"/>
            <a:t>Module Lab</a:t>
          </a:r>
        </a:p>
      </dgm:t>
    </dgm:pt>
    <dgm:pt modelId="{4922495C-EFC8-44E7-A20C-86BBA04CF9E5}" type="parTrans" cxnId="{443E971E-1859-4E49-9F4D-89F0BC75372E}">
      <dgm:prSet/>
      <dgm:spPr/>
      <dgm:t>
        <a:bodyPr/>
        <a:lstStyle/>
        <a:p>
          <a:endParaRPr lang="en-CA"/>
        </a:p>
      </dgm:t>
    </dgm:pt>
    <dgm:pt modelId="{9B928187-3B2F-4F12-B7E4-288A54E60701}" type="sibTrans" cxnId="{443E971E-1859-4E49-9F4D-89F0BC75372E}">
      <dgm:prSet/>
      <dgm:spPr/>
      <dgm:t>
        <a:bodyPr/>
        <a:lstStyle/>
        <a:p>
          <a:endParaRPr lang="en-CA"/>
        </a:p>
      </dgm:t>
    </dgm:pt>
    <dgm:pt modelId="{4924600B-9A11-4018-A969-2F569C6B88DE}">
      <dgm:prSet/>
      <dgm:spPr/>
      <dgm:t>
        <a:bodyPr/>
        <a:lstStyle/>
        <a:p>
          <a:r>
            <a:rPr lang="en-CA"/>
            <a:t>A History of C#</a:t>
          </a:r>
        </a:p>
      </dgm:t>
    </dgm:pt>
    <dgm:pt modelId="{D2A8E7BC-4179-4EA5-98AF-9C59580ED9AB}" type="parTrans" cxnId="{05B9CEAB-0B64-4554-807C-370834EC3126}">
      <dgm:prSet/>
      <dgm:spPr/>
      <dgm:t>
        <a:bodyPr/>
        <a:lstStyle/>
        <a:p>
          <a:endParaRPr lang="en-CA"/>
        </a:p>
      </dgm:t>
    </dgm:pt>
    <dgm:pt modelId="{1CBF6261-6850-4835-84E6-D42CDCF43139}" type="sibTrans" cxnId="{05B9CEAB-0B64-4554-807C-370834EC3126}">
      <dgm:prSet/>
      <dgm:spPr/>
      <dgm:t>
        <a:bodyPr/>
        <a:lstStyle/>
        <a:p>
          <a:endParaRPr lang="en-CA"/>
        </a:p>
      </dgm:t>
    </dgm:pt>
    <dgm:pt modelId="{64059C2E-8E90-4FC5-A9D9-F70489EBF686}">
      <dgm:prSet/>
      <dgm:spPr/>
      <dgm:t>
        <a:bodyPr/>
        <a:lstStyle/>
        <a:p>
          <a:r>
            <a:rPr lang="en-CA" dirty="0"/>
            <a:t>.NET Framework Overview</a:t>
          </a:r>
        </a:p>
      </dgm:t>
    </dgm:pt>
    <dgm:pt modelId="{A66CB3AE-315F-46C9-A9D4-5E719E0D232E}" type="parTrans" cxnId="{87996665-FEA3-430F-A0B3-8395109751CE}">
      <dgm:prSet/>
      <dgm:spPr/>
      <dgm:t>
        <a:bodyPr/>
        <a:lstStyle/>
        <a:p>
          <a:endParaRPr lang="en-CA"/>
        </a:p>
      </dgm:t>
    </dgm:pt>
    <dgm:pt modelId="{35694C0F-383E-4A72-BAA2-9E738360B03B}" type="sibTrans" cxnId="{87996665-FEA3-430F-A0B3-8395109751CE}">
      <dgm:prSet/>
      <dgm:spPr/>
      <dgm:t>
        <a:bodyPr/>
        <a:lstStyle/>
        <a:p>
          <a:endParaRPr lang="en-CA"/>
        </a:p>
      </dgm:t>
    </dgm:pt>
    <dgm:pt modelId="{76853B2A-E60C-46EC-B60E-225CCF19CBF8}">
      <dgm:prSet/>
      <dgm:spPr/>
      <dgm:t>
        <a:bodyPr/>
        <a:lstStyle/>
        <a:p>
          <a:r>
            <a:rPr lang="en-CA"/>
            <a:t>Xamarin</a:t>
          </a:r>
        </a:p>
      </dgm:t>
    </dgm:pt>
    <dgm:pt modelId="{655C0DFA-ACB9-4C3A-908B-C7562326649F}" type="parTrans" cxnId="{59305936-70C5-45AA-8107-258E231DC117}">
      <dgm:prSet/>
      <dgm:spPr/>
      <dgm:t>
        <a:bodyPr/>
        <a:lstStyle/>
        <a:p>
          <a:endParaRPr lang="en-CA"/>
        </a:p>
      </dgm:t>
    </dgm:pt>
    <dgm:pt modelId="{22B3D29C-0EC2-40C5-97D8-DBC643377897}" type="sibTrans" cxnId="{59305936-70C5-45AA-8107-258E231DC117}">
      <dgm:prSet/>
      <dgm:spPr/>
      <dgm:t>
        <a:bodyPr/>
        <a:lstStyle/>
        <a:p>
          <a:endParaRPr lang="en-CA"/>
        </a:p>
      </dgm:t>
    </dgm:pt>
    <dgm:pt modelId="{6D240D2D-141E-4A38-AB4A-25BA5C818A1F}">
      <dgm:prSet/>
      <dgm:spPr/>
      <dgm:t>
        <a:bodyPr/>
        <a:lstStyle/>
        <a:p>
          <a:r>
            <a:rPr lang="en-CA"/>
            <a:t>MonoDevelop</a:t>
          </a:r>
        </a:p>
      </dgm:t>
    </dgm:pt>
    <dgm:pt modelId="{8E81DB1C-B44D-420E-BFC9-AAB084BC50FE}" type="parTrans" cxnId="{BBF8967C-6D4E-4757-AED9-BC98DA85D58A}">
      <dgm:prSet/>
      <dgm:spPr/>
      <dgm:t>
        <a:bodyPr/>
        <a:lstStyle/>
        <a:p>
          <a:endParaRPr lang="en-CA"/>
        </a:p>
      </dgm:t>
    </dgm:pt>
    <dgm:pt modelId="{D4BE77ED-A35E-407F-9A23-1B3562767761}" type="sibTrans" cxnId="{BBF8967C-6D4E-4757-AED9-BC98DA85D58A}">
      <dgm:prSet/>
      <dgm:spPr/>
      <dgm:t>
        <a:bodyPr/>
        <a:lstStyle/>
        <a:p>
          <a:endParaRPr lang="en-CA"/>
        </a:p>
      </dgm:t>
    </dgm:pt>
    <dgm:pt modelId="{CEAD0529-15C1-495B-95E4-39C091608B36}">
      <dgm:prSet/>
      <dgm:spPr/>
      <dgm:t>
        <a:bodyPr/>
        <a:lstStyle/>
        <a:p>
          <a:r>
            <a:rPr lang="en-CA"/>
            <a:t>TextPad</a:t>
          </a:r>
        </a:p>
      </dgm:t>
    </dgm:pt>
    <dgm:pt modelId="{55EDA097-9C3A-4D9A-8994-9F3F431EB74B}" type="parTrans" cxnId="{31F2CA7A-FB3E-4ACB-8572-F84E2280AD82}">
      <dgm:prSet/>
      <dgm:spPr/>
      <dgm:t>
        <a:bodyPr/>
        <a:lstStyle/>
        <a:p>
          <a:endParaRPr lang="en-CA"/>
        </a:p>
      </dgm:t>
    </dgm:pt>
    <dgm:pt modelId="{63485119-56DA-42D5-9CCE-D2BDF6A76F1B}" type="sibTrans" cxnId="{31F2CA7A-FB3E-4ACB-8572-F84E2280AD82}">
      <dgm:prSet/>
      <dgm:spPr/>
      <dgm:t>
        <a:bodyPr/>
        <a:lstStyle/>
        <a:p>
          <a:endParaRPr lang="en-CA"/>
        </a:p>
      </dgm:t>
    </dgm:pt>
    <dgm:pt modelId="{DF9869ED-0256-47DB-967F-1DED3BBCCDED}">
      <dgm:prSet/>
      <dgm:spPr/>
      <dgm:t>
        <a:bodyPr/>
        <a:lstStyle/>
        <a:p>
          <a:r>
            <a:rPr lang="en-CA"/>
            <a:t>Notepad</a:t>
          </a:r>
        </a:p>
      </dgm:t>
    </dgm:pt>
    <dgm:pt modelId="{5A0CEC9F-C8C9-47EF-B93A-E16158A62B3D}" type="parTrans" cxnId="{224E4676-E274-4B81-AAC4-ED5B14EA364B}">
      <dgm:prSet/>
      <dgm:spPr/>
      <dgm:t>
        <a:bodyPr/>
        <a:lstStyle/>
        <a:p>
          <a:endParaRPr lang="en-CA"/>
        </a:p>
      </dgm:t>
    </dgm:pt>
    <dgm:pt modelId="{84F4A6F9-E790-4244-878F-B352F7410404}" type="sibTrans" cxnId="{224E4676-E274-4B81-AAC4-ED5B14EA364B}">
      <dgm:prSet/>
      <dgm:spPr/>
      <dgm:t>
        <a:bodyPr/>
        <a:lstStyle/>
        <a:p>
          <a:endParaRPr lang="en-CA"/>
        </a:p>
      </dgm:t>
    </dgm:pt>
    <dgm:pt modelId="{AB3A6A0B-B916-4A13-B482-44C8679D37CF}">
      <dgm:prSet/>
      <dgm:spPr/>
      <dgm:t>
        <a:bodyPr/>
        <a:lstStyle/>
        <a:p>
          <a:r>
            <a:rPr lang="en-CA" dirty="0"/>
            <a:t>A Tour of Visual Studio</a:t>
          </a:r>
        </a:p>
      </dgm:t>
    </dgm:pt>
    <dgm:pt modelId="{85B041E9-4D04-40DD-A368-16AC98F921DC}" type="parTrans" cxnId="{4F1DDCC4-1DC6-4D3D-AF1D-0F8EFC92C87E}">
      <dgm:prSet/>
      <dgm:spPr/>
      <dgm:t>
        <a:bodyPr/>
        <a:lstStyle/>
        <a:p>
          <a:endParaRPr lang="en-CA"/>
        </a:p>
      </dgm:t>
    </dgm:pt>
    <dgm:pt modelId="{5D6646B2-58D0-4A93-9B01-111946F508B7}" type="sibTrans" cxnId="{4F1DDCC4-1DC6-4D3D-AF1D-0F8EFC92C87E}">
      <dgm:prSet/>
      <dgm:spPr/>
      <dgm:t>
        <a:bodyPr/>
        <a:lstStyle/>
        <a:p>
          <a:endParaRPr lang="en-CA"/>
        </a:p>
      </dgm:t>
    </dgm:pt>
    <dgm:pt modelId="{C3B87B85-AD2D-4F68-ACC7-2B9D574C7E67}">
      <dgm:prSet phldrT="[Text]"/>
      <dgm:spPr/>
      <dgm:t>
        <a:bodyPr/>
        <a:lstStyle/>
        <a:p>
          <a:r>
            <a:rPr lang="en-CA" dirty="0"/>
            <a:t>Tutorial Lab</a:t>
          </a:r>
        </a:p>
      </dgm:t>
    </dgm:pt>
    <dgm:pt modelId="{05C8A07B-6BB5-4D62-BFC9-E32FEEEFE2B4}" type="parTrans" cxnId="{B6510E27-61DF-4783-819E-A9B0D8BF07ED}">
      <dgm:prSet/>
      <dgm:spPr/>
      <dgm:t>
        <a:bodyPr/>
        <a:lstStyle/>
        <a:p>
          <a:endParaRPr lang="en-CA"/>
        </a:p>
      </dgm:t>
    </dgm:pt>
    <dgm:pt modelId="{55FC24C2-C5DE-4E26-A092-E13DC18BA45F}" type="sibTrans" cxnId="{B6510E27-61DF-4783-819E-A9B0D8BF07ED}">
      <dgm:prSet/>
      <dgm:spPr/>
      <dgm:t>
        <a:bodyPr/>
        <a:lstStyle/>
        <a:p>
          <a:endParaRPr lang="en-CA"/>
        </a:p>
      </dgm:t>
    </dgm:pt>
    <dgm:pt modelId="{8692D801-B5C7-45C3-A769-6543526DAB0A}">
      <dgm:prSet/>
      <dgm:spPr/>
      <dgm:t>
        <a:bodyPr/>
        <a:lstStyle/>
        <a:p>
          <a:r>
            <a:rPr lang="en-CA" dirty="0"/>
            <a:t>Self-Assessment Lab</a:t>
          </a:r>
        </a:p>
      </dgm:t>
    </dgm:pt>
    <dgm:pt modelId="{D3480CFA-E303-439B-B698-49955A0702D9}" type="parTrans" cxnId="{CD4961BE-17F5-4568-915F-69C59298B37E}">
      <dgm:prSet/>
      <dgm:spPr/>
      <dgm:t>
        <a:bodyPr/>
        <a:lstStyle/>
        <a:p>
          <a:endParaRPr lang="en-CA"/>
        </a:p>
      </dgm:t>
    </dgm:pt>
    <dgm:pt modelId="{B9068B92-911F-47A5-804A-186B3B14DC98}" type="sibTrans" cxnId="{CD4961BE-17F5-4568-915F-69C59298B37E}">
      <dgm:prSet/>
      <dgm:spPr/>
      <dgm:t>
        <a:bodyPr/>
        <a:lstStyle/>
        <a:p>
          <a:endParaRPr lang="en-CA"/>
        </a:p>
      </dgm:t>
    </dgm:pt>
    <dgm:pt modelId="{6B560431-FB85-463C-AE4F-BDB7E515F340}">
      <dgm:prSet/>
      <dgm:spPr/>
      <dgm:t>
        <a:bodyPr/>
        <a:lstStyle/>
        <a:p>
          <a:r>
            <a:rPr lang="en-CA" dirty="0"/>
            <a:t>Lab Assessment Questions</a:t>
          </a:r>
        </a:p>
      </dgm:t>
    </dgm:pt>
    <dgm:pt modelId="{1A2756F9-7C5E-4536-A7A5-051F922DCDB0}" type="parTrans" cxnId="{E52287EB-B2AB-4774-AE43-CF545802650C}">
      <dgm:prSet/>
      <dgm:spPr/>
      <dgm:t>
        <a:bodyPr/>
        <a:lstStyle/>
        <a:p>
          <a:endParaRPr lang="en-CA"/>
        </a:p>
      </dgm:t>
    </dgm:pt>
    <dgm:pt modelId="{B53EAEA7-9B9B-4D71-B3EC-E6D363DA9EB8}" type="sibTrans" cxnId="{E52287EB-B2AB-4774-AE43-CF545802650C}">
      <dgm:prSet/>
      <dgm:spPr/>
      <dgm:t>
        <a:bodyPr/>
        <a:lstStyle/>
        <a:p>
          <a:endParaRPr lang="en-CA"/>
        </a:p>
      </dgm:t>
    </dgm:pt>
    <dgm:pt modelId="{F06BCB10-B7F7-428D-8B43-F78077CCDD9B}">
      <dgm:prSet/>
      <dgm:spPr/>
      <dgm:t>
        <a:bodyPr/>
        <a:lstStyle/>
        <a:p>
          <a:r>
            <a:rPr lang="en-CA" dirty="0"/>
            <a:t>Statements</a:t>
          </a:r>
        </a:p>
      </dgm:t>
    </dgm:pt>
    <dgm:pt modelId="{A478785B-5873-4F01-B01E-6CFC7DAFE6FC}" type="parTrans" cxnId="{FC6A7FB5-D151-499E-AFB7-B39EDFE5E663}">
      <dgm:prSet/>
      <dgm:spPr/>
      <dgm:t>
        <a:bodyPr/>
        <a:lstStyle/>
        <a:p>
          <a:endParaRPr lang="en-CA"/>
        </a:p>
      </dgm:t>
    </dgm:pt>
    <dgm:pt modelId="{38E21C82-5FFC-4C79-B2B5-BABC6BA0BF80}" type="sibTrans" cxnId="{FC6A7FB5-D151-499E-AFB7-B39EDFE5E663}">
      <dgm:prSet/>
      <dgm:spPr/>
      <dgm:t>
        <a:bodyPr/>
        <a:lstStyle/>
        <a:p>
          <a:endParaRPr lang="en-CA"/>
        </a:p>
      </dgm:t>
    </dgm:pt>
    <dgm:pt modelId="{3D8B347B-72F1-4693-98F3-ACD7B4CE67E0}">
      <dgm:prSet/>
      <dgm:spPr/>
      <dgm:t>
        <a:bodyPr/>
        <a:lstStyle/>
        <a:p>
          <a:r>
            <a:rPr lang="en-CA" dirty="0"/>
            <a:t>Identifiers</a:t>
          </a:r>
        </a:p>
      </dgm:t>
    </dgm:pt>
    <dgm:pt modelId="{795A87CC-B047-4CA5-9D9A-07C2180729F0}" type="parTrans" cxnId="{0FDBE6BA-F64A-4E35-B21C-A7CBCC9CF2D4}">
      <dgm:prSet/>
      <dgm:spPr/>
      <dgm:t>
        <a:bodyPr/>
        <a:lstStyle/>
        <a:p>
          <a:endParaRPr lang="en-CA"/>
        </a:p>
      </dgm:t>
    </dgm:pt>
    <dgm:pt modelId="{F7E2D2B4-7BCB-412B-86C7-AC40B2732248}" type="sibTrans" cxnId="{0FDBE6BA-F64A-4E35-B21C-A7CBCC9CF2D4}">
      <dgm:prSet/>
      <dgm:spPr/>
      <dgm:t>
        <a:bodyPr/>
        <a:lstStyle/>
        <a:p>
          <a:endParaRPr lang="en-CA"/>
        </a:p>
      </dgm:t>
    </dgm:pt>
    <dgm:pt modelId="{B4666929-E646-43DD-A688-B7825CCD582A}">
      <dgm:prSet/>
      <dgm:spPr/>
      <dgm:t>
        <a:bodyPr/>
        <a:lstStyle/>
        <a:p>
          <a:r>
            <a:rPr lang="en-CA" dirty="0"/>
            <a:t>Operators</a:t>
          </a:r>
        </a:p>
      </dgm:t>
    </dgm:pt>
    <dgm:pt modelId="{6C867C0D-CB32-4227-84F7-49D27ECF1931}" type="parTrans" cxnId="{8A816F78-947C-4158-AC5C-FC3520EAF7F3}">
      <dgm:prSet/>
      <dgm:spPr/>
      <dgm:t>
        <a:bodyPr/>
        <a:lstStyle/>
        <a:p>
          <a:endParaRPr lang="en-CA"/>
        </a:p>
      </dgm:t>
    </dgm:pt>
    <dgm:pt modelId="{302A5C3C-1494-4D22-A4BF-926B843CBEB6}" type="sibTrans" cxnId="{8A816F78-947C-4158-AC5C-FC3520EAF7F3}">
      <dgm:prSet/>
      <dgm:spPr/>
      <dgm:t>
        <a:bodyPr/>
        <a:lstStyle/>
        <a:p>
          <a:endParaRPr lang="en-CA"/>
        </a:p>
      </dgm:t>
    </dgm:pt>
    <dgm:pt modelId="{ECE7055F-8AC8-440F-B4F7-B4209F182A24}">
      <dgm:prSet/>
      <dgm:spPr/>
      <dgm:t>
        <a:bodyPr/>
        <a:lstStyle/>
        <a:p>
          <a:r>
            <a:rPr lang="en-CA" dirty="0"/>
            <a:t>Data Type Conversions</a:t>
          </a:r>
        </a:p>
      </dgm:t>
    </dgm:pt>
    <dgm:pt modelId="{20137C38-2219-4767-A701-47CEC052002C}" type="parTrans" cxnId="{FE2B02D8-56BF-407F-A520-960CC914C953}">
      <dgm:prSet/>
      <dgm:spPr/>
      <dgm:t>
        <a:bodyPr/>
        <a:lstStyle/>
        <a:p>
          <a:endParaRPr lang="en-CA"/>
        </a:p>
      </dgm:t>
    </dgm:pt>
    <dgm:pt modelId="{29B6C7FA-FDBB-4E33-AD36-B4CC285CB20D}" type="sibTrans" cxnId="{FE2B02D8-56BF-407F-A520-960CC914C953}">
      <dgm:prSet/>
      <dgm:spPr/>
      <dgm:t>
        <a:bodyPr/>
        <a:lstStyle/>
        <a:p>
          <a:endParaRPr lang="en-CA"/>
        </a:p>
      </dgm:t>
    </dgm:pt>
    <dgm:pt modelId="{E122A8F9-A830-4D97-85F8-ED197EB7A6AC}">
      <dgm:prSet/>
      <dgm:spPr/>
      <dgm:t>
        <a:bodyPr/>
        <a:lstStyle/>
        <a:p>
          <a:r>
            <a:rPr lang="en-CA" dirty="0"/>
            <a:t>Demo: Data Types</a:t>
          </a:r>
        </a:p>
      </dgm:t>
    </dgm:pt>
    <dgm:pt modelId="{15BCB6C1-8E9C-4FF8-93EE-0F62A0927B34}" type="parTrans" cxnId="{7ABBDF70-F5E3-482B-B49B-37A0A7B962F2}">
      <dgm:prSet/>
      <dgm:spPr/>
      <dgm:t>
        <a:bodyPr/>
        <a:lstStyle/>
        <a:p>
          <a:endParaRPr lang="en-CA"/>
        </a:p>
      </dgm:t>
    </dgm:pt>
    <dgm:pt modelId="{9A119465-FD5D-4F51-AC03-59B714749BC5}" type="sibTrans" cxnId="{7ABBDF70-F5E3-482B-B49B-37A0A7B962F2}">
      <dgm:prSet/>
      <dgm:spPr/>
      <dgm:t>
        <a:bodyPr/>
        <a:lstStyle/>
        <a:p>
          <a:endParaRPr lang="en-CA"/>
        </a:p>
      </dgm:t>
    </dgm:pt>
    <dgm:pt modelId="{13390B11-65FE-495B-8996-B4A2C65829CC}">
      <dgm:prSet/>
      <dgm:spPr/>
      <dgm:t>
        <a:bodyPr/>
        <a:lstStyle/>
        <a:p>
          <a:r>
            <a:rPr lang="en-CA" dirty="0"/>
            <a:t>Self-Check Questions</a:t>
          </a:r>
        </a:p>
      </dgm:t>
    </dgm:pt>
    <dgm:pt modelId="{C8F5D7A2-3D32-413C-97E9-42B17A2AB4C5}" type="parTrans" cxnId="{BB76CE2C-2C8D-4F75-AE40-47F9B574A232}">
      <dgm:prSet/>
      <dgm:spPr/>
      <dgm:t>
        <a:bodyPr/>
        <a:lstStyle/>
        <a:p>
          <a:endParaRPr lang="en-CA"/>
        </a:p>
      </dgm:t>
    </dgm:pt>
    <dgm:pt modelId="{75612FFB-3106-483F-80E0-E70A6A4ABDF4}" type="sibTrans" cxnId="{BB76CE2C-2C8D-4F75-AE40-47F9B574A232}">
      <dgm:prSet/>
      <dgm:spPr/>
      <dgm:t>
        <a:bodyPr/>
        <a:lstStyle/>
        <a:p>
          <a:endParaRPr lang="en-CA"/>
        </a:p>
      </dgm:t>
    </dgm:pt>
    <dgm:pt modelId="{D836A360-4A5B-45AE-A0C1-553B4408142B}">
      <dgm:prSet/>
      <dgm:spPr/>
      <dgm:t>
        <a:bodyPr/>
        <a:lstStyle/>
        <a:p>
          <a:endParaRPr lang="en-CA" dirty="0"/>
        </a:p>
      </dgm:t>
    </dgm:pt>
    <dgm:pt modelId="{2649FE21-47DE-42C9-9173-370880164512}" type="parTrans" cxnId="{14B53AB3-A294-4832-9A41-AF49C69282FA}">
      <dgm:prSet/>
      <dgm:spPr/>
      <dgm:t>
        <a:bodyPr/>
        <a:lstStyle/>
        <a:p>
          <a:endParaRPr lang="en-CA"/>
        </a:p>
      </dgm:t>
    </dgm:pt>
    <dgm:pt modelId="{B2F1E03D-DF6E-4C11-9A3A-D10AA01EE587}" type="sibTrans" cxnId="{14B53AB3-A294-4832-9A41-AF49C69282FA}">
      <dgm:prSet/>
      <dgm:spPr/>
      <dgm:t>
        <a:bodyPr/>
        <a:lstStyle/>
        <a:p>
          <a:endParaRPr lang="en-CA"/>
        </a:p>
      </dgm:t>
    </dgm:pt>
    <dgm:pt modelId="{73D0A20F-6D04-4B8B-8A7A-B1F76F996468}" type="pres">
      <dgm:prSet presAssocID="{AAC8B34F-9F94-4FC6-96B1-5C3F0E4E6E52}" presName="Name0" presStyleCnt="0">
        <dgm:presLayoutVars>
          <dgm:dir/>
          <dgm:animLvl val="lvl"/>
          <dgm:resizeHandles val="exact"/>
        </dgm:presLayoutVars>
      </dgm:prSet>
      <dgm:spPr/>
    </dgm:pt>
    <dgm:pt modelId="{D080B377-57B7-43CD-A1F8-5C8306E779CB}" type="pres">
      <dgm:prSet presAssocID="{8D898B65-AAD7-4331-B9CF-8D18023CC752}" presName="composite" presStyleCnt="0"/>
      <dgm:spPr/>
    </dgm:pt>
    <dgm:pt modelId="{5B36ED04-B411-4DE8-AB53-5B6A2BBC9260}" type="pres">
      <dgm:prSet presAssocID="{8D898B65-AAD7-4331-B9CF-8D18023CC752}" presName="parTx" presStyleLbl="alignNode1" presStyleIdx="0" presStyleCnt="4">
        <dgm:presLayoutVars>
          <dgm:chMax val="0"/>
          <dgm:chPref val="0"/>
          <dgm:bulletEnabled val="1"/>
        </dgm:presLayoutVars>
      </dgm:prSet>
      <dgm:spPr/>
    </dgm:pt>
    <dgm:pt modelId="{74862C9A-439C-486F-8A76-3FCAFDCCF2AC}" type="pres">
      <dgm:prSet presAssocID="{8D898B65-AAD7-4331-B9CF-8D18023CC752}" presName="desTx" presStyleLbl="alignAccFollowNode1" presStyleIdx="0" presStyleCnt="4">
        <dgm:presLayoutVars>
          <dgm:bulletEnabled val="1"/>
        </dgm:presLayoutVars>
      </dgm:prSet>
      <dgm:spPr/>
    </dgm:pt>
    <dgm:pt modelId="{3D0AEC21-C123-4354-8149-F4588A9705C4}" type="pres">
      <dgm:prSet presAssocID="{D9C1536A-C95E-40CF-9DEA-1647DC1E09D2}" presName="space" presStyleCnt="0"/>
      <dgm:spPr/>
    </dgm:pt>
    <dgm:pt modelId="{83C1E767-E76B-44AA-B6F9-27A8B9B21EA9}" type="pres">
      <dgm:prSet presAssocID="{3CE5CFAB-DDEB-4BF2-95A3-50EF8F57FB43}" presName="composite" presStyleCnt="0"/>
      <dgm:spPr/>
    </dgm:pt>
    <dgm:pt modelId="{4248B3A4-0F1E-49D1-9707-B55407C1D6B0}" type="pres">
      <dgm:prSet presAssocID="{3CE5CFAB-DDEB-4BF2-95A3-50EF8F57FB43}" presName="parTx" presStyleLbl="alignNode1" presStyleIdx="1" presStyleCnt="4">
        <dgm:presLayoutVars>
          <dgm:chMax val="0"/>
          <dgm:chPref val="0"/>
          <dgm:bulletEnabled val="1"/>
        </dgm:presLayoutVars>
      </dgm:prSet>
      <dgm:spPr/>
    </dgm:pt>
    <dgm:pt modelId="{955336E2-D1AA-42F8-89CF-CAAA9DC3E49F}" type="pres">
      <dgm:prSet presAssocID="{3CE5CFAB-DDEB-4BF2-95A3-50EF8F57FB43}" presName="desTx" presStyleLbl="alignAccFollowNode1" presStyleIdx="1" presStyleCnt="4">
        <dgm:presLayoutVars>
          <dgm:bulletEnabled val="1"/>
        </dgm:presLayoutVars>
      </dgm:prSet>
      <dgm:spPr/>
    </dgm:pt>
    <dgm:pt modelId="{92FD6FA8-6877-497B-B17B-A736A3E2A1F5}" type="pres">
      <dgm:prSet presAssocID="{76E351EF-5E17-484E-BC42-8404B7E23726}" presName="space" presStyleCnt="0"/>
      <dgm:spPr/>
    </dgm:pt>
    <dgm:pt modelId="{0C40D130-61BD-41DD-BD75-ABB0FE009F87}" type="pres">
      <dgm:prSet presAssocID="{FDDAAE26-E15A-4BB9-8994-C172A8BD2FCA}" presName="composite" presStyleCnt="0"/>
      <dgm:spPr/>
    </dgm:pt>
    <dgm:pt modelId="{A0E35E0C-180C-49DF-882B-C04EA645C633}" type="pres">
      <dgm:prSet presAssocID="{FDDAAE26-E15A-4BB9-8994-C172A8BD2FCA}" presName="parTx" presStyleLbl="alignNode1" presStyleIdx="2" presStyleCnt="4">
        <dgm:presLayoutVars>
          <dgm:chMax val="0"/>
          <dgm:chPref val="0"/>
          <dgm:bulletEnabled val="1"/>
        </dgm:presLayoutVars>
      </dgm:prSet>
      <dgm:spPr/>
    </dgm:pt>
    <dgm:pt modelId="{A7FAB49C-8992-437E-B484-61BE4FABD4F5}" type="pres">
      <dgm:prSet presAssocID="{FDDAAE26-E15A-4BB9-8994-C172A8BD2FCA}" presName="desTx" presStyleLbl="alignAccFollowNode1" presStyleIdx="2" presStyleCnt="4">
        <dgm:presLayoutVars>
          <dgm:bulletEnabled val="1"/>
        </dgm:presLayoutVars>
      </dgm:prSet>
      <dgm:spPr/>
    </dgm:pt>
    <dgm:pt modelId="{D5F9AACA-A59C-4747-AD5D-496313B9CAFF}" type="pres">
      <dgm:prSet presAssocID="{9713BD08-A296-4479-B181-10A7D1390EE7}" presName="space" presStyleCnt="0"/>
      <dgm:spPr/>
    </dgm:pt>
    <dgm:pt modelId="{56A8CA75-662A-4079-81D2-5882A6DF8841}" type="pres">
      <dgm:prSet presAssocID="{98B2D467-FDC8-448C-A15B-75D1A3A1EBBF}" presName="composite" presStyleCnt="0"/>
      <dgm:spPr/>
    </dgm:pt>
    <dgm:pt modelId="{48EB2AE4-AE88-43EC-9090-AEA83ECA117C}" type="pres">
      <dgm:prSet presAssocID="{98B2D467-FDC8-448C-A15B-75D1A3A1EBBF}" presName="parTx" presStyleLbl="alignNode1" presStyleIdx="3" presStyleCnt="4">
        <dgm:presLayoutVars>
          <dgm:chMax val="0"/>
          <dgm:chPref val="0"/>
          <dgm:bulletEnabled val="1"/>
        </dgm:presLayoutVars>
      </dgm:prSet>
      <dgm:spPr/>
    </dgm:pt>
    <dgm:pt modelId="{A4B6639D-089C-4313-98A9-61198D9CF0D8}" type="pres">
      <dgm:prSet presAssocID="{98B2D467-FDC8-448C-A15B-75D1A3A1EBBF}" presName="desTx" presStyleLbl="alignAccFollowNode1" presStyleIdx="3" presStyleCnt="4">
        <dgm:presLayoutVars>
          <dgm:bulletEnabled val="1"/>
        </dgm:presLayoutVars>
      </dgm:prSet>
      <dgm:spPr/>
    </dgm:pt>
  </dgm:ptLst>
  <dgm:cxnLst>
    <dgm:cxn modelId="{42390E0C-0820-4A42-8128-DF57F2C292A2}" type="presOf" srcId="{B4666929-E646-43DD-A688-B7825CCD582A}" destId="{A7FAB49C-8992-437E-B484-61BE4FABD4F5}" srcOrd="0" destOrd="3" presId="urn:microsoft.com/office/officeart/2005/8/layout/hList1"/>
    <dgm:cxn modelId="{9148A40C-BFB4-4B4C-818E-DBE7867DFCA7}" type="presOf" srcId="{F06BCB10-B7F7-428D-8B43-F78077CCDD9B}" destId="{A7FAB49C-8992-437E-B484-61BE4FABD4F5}" srcOrd="0" destOrd="1" presId="urn:microsoft.com/office/officeart/2005/8/layout/hList1"/>
    <dgm:cxn modelId="{B7E07718-BC8F-486F-ABDE-C427AFE820BA}" type="presOf" srcId="{8692D801-B5C7-45C3-A769-6543526DAB0A}" destId="{A4B6639D-089C-4313-98A9-61198D9CF0D8}" srcOrd="0" destOrd="1" presId="urn:microsoft.com/office/officeart/2005/8/layout/hList1"/>
    <dgm:cxn modelId="{A656EE1D-4940-44F1-AE74-A17E6D28E044}" type="presOf" srcId="{C3B87B85-AD2D-4F68-ACC7-2B9D574C7E67}" destId="{A4B6639D-089C-4313-98A9-61198D9CF0D8}" srcOrd="0" destOrd="0" presId="urn:microsoft.com/office/officeart/2005/8/layout/hList1"/>
    <dgm:cxn modelId="{443E971E-1859-4E49-9F4D-89F0BC75372E}" srcId="{AAC8B34F-9F94-4FC6-96B1-5C3F0E4E6E52}" destId="{98B2D467-FDC8-448C-A15B-75D1A3A1EBBF}" srcOrd="3" destOrd="0" parTransId="{4922495C-EFC8-44E7-A20C-86BBA04CF9E5}" sibTransId="{9B928187-3B2F-4F12-B7E4-288A54E60701}"/>
    <dgm:cxn modelId="{BE119921-ADB9-4223-A486-4262BC832918}" type="presOf" srcId="{ECE7055F-8AC8-440F-B4F7-B4209F182A24}" destId="{A7FAB49C-8992-437E-B484-61BE4FABD4F5}" srcOrd="0" destOrd="4" presId="urn:microsoft.com/office/officeart/2005/8/layout/hList1"/>
    <dgm:cxn modelId="{F0646624-D797-4075-892D-47C0ABE8FF14}" type="presOf" srcId="{AB3A6A0B-B916-4A13-B482-44C8679D37CF}" destId="{955336E2-D1AA-42F8-89CF-CAAA9DC3E49F}" srcOrd="0" destOrd="5" presId="urn:microsoft.com/office/officeart/2005/8/layout/hList1"/>
    <dgm:cxn modelId="{B6510E27-61DF-4783-819E-A9B0D8BF07ED}" srcId="{98B2D467-FDC8-448C-A15B-75D1A3A1EBBF}" destId="{C3B87B85-AD2D-4F68-ACC7-2B9D574C7E67}" srcOrd="0" destOrd="0" parTransId="{05C8A07B-6BB5-4D62-BFC9-E32FEEEFE2B4}" sibTransId="{55FC24C2-C5DE-4E26-A092-E13DC18BA45F}"/>
    <dgm:cxn modelId="{BB76CE2C-2C8D-4F75-AE40-47F9B574A232}" srcId="{FDDAAE26-E15A-4BB9-8994-C172A8BD2FCA}" destId="{13390B11-65FE-495B-8996-B4A2C65829CC}" srcOrd="6" destOrd="0" parTransId="{C8F5D7A2-3D32-413C-97E9-42B17A2AB4C5}" sibTransId="{75612FFB-3106-483F-80E0-E70A6A4ABDF4}"/>
    <dgm:cxn modelId="{FD096735-5388-4B41-BC0C-2FB69543D91D}" type="presOf" srcId="{C7EAADB0-1BBA-44CC-8237-CF4A66914B68}" destId="{74862C9A-439C-486F-8A76-3FCAFDCCF2AC}" srcOrd="0" destOrd="0" presId="urn:microsoft.com/office/officeart/2005/8/layout/hList1"/>
    <dgm:cxn modelId="{59305936-70C5-45AA-8107-258E231DC117}" srcId="{3CE5CFAB-DDEB-4BF2-95A3-50EF8F57FB43}" destId="{76853B2A-E60C-46EC-B60E-225CCF19CBF8}" srcOrd="1" destOrd="0" parTransId="{655C0DFA-ACB9-4C3A-908B-C7562326649F}" sibTransId="{22B3D29C-0EC2-40C5-97D8-DBC643377897}"/>
    <dgm:cxn modelId="{D7E9A03C-9EA2-4B22-97B6-3918608F84F5}" type="presOf" srcId="{98B2D467-FDC8-448C-A15B-75D1A3A1EBBF}" destId="{48EB2AE4-AE88-43EC-9090-AEA83ECA117C}" srcOrd="0" destOrd="0" presId="urn:microsoft.com/office/officeart/2005/8/layout/hList1"/>
    <dgm:cxn modelId="{3A532F5B-79D3-4280-B4B2-8A8ED423F7CE}" srcId="{AAC8B34F-9F94-4FC6-96B1-5C3F0E4E6E52}" destId="{8D898B65-AAD7-4331-B9CF-8D18023CC752}" srcOrd="0" destOrd="0" parTransId="{F9DBB013-8A83-49C6-9015-156CB43CEDA8}" sibTransId="{D9C1536A-C95E-40CF-9DEA-1647DC1E09D2}"/>
    <dgm:cxn modelId="{E79B775D-778A-4249-94C5-14039A12EBE9}" type="presOf" srcId="{64059C2E-8E90-4FC5-A9D9-F70489EBF686}" destId="{74862C9A-439C-486F-8A76-3FCAFDCCF2AC}" srcOrd="0" destOrd="2" presId="urn:microsoft.com/office/officeart/2005/8/layout/hList1"/>
    <dgm:cxn modelId="{779F655E-2F42-42E6-8904-A5B7065B1D2E}" type="presOf" srcId="{36B4E6E5-D3B4-40B9-953A-5C4A63153205}" destId="{955336E2-D1AA-42F8-89CF-CAAA9DC3E49F}" srcOrd="0" destOrd="0" presId="urn:microsoft.com/office/officeart/2005/8/layout/hList1"/>
    <dgm:cxn modelId="{5AD0EC5F-9247-4D11-81AE-C40E08E36EBF}" type="presOf" srcId="{DF9869ED-0256-47DB-967F-1DED3BBCCDED}" destId="{955336E2-D1AA-42F8-89CF-CAAA9DC3E49F}" srcOrd="0" destOrd="4" presId="urn:microsoft.com/office/officeart/2005/8/layout/hList1"/>
    <dgm:cxn modelId="{87996665-FEA3-430F-A0B3-8395109751CE}" srcId="{8D898B65-AAD7-4331-B9CF-8D18023CC752}" destId="{64059C2E-8E90-4FC5-A9D9-F70489EBF686}" srcOrd="2" destOrd="0" parTransId="{A66CB3AE-315F-46C9-A9D4-5E719E0D232E}" sibTransId="{35694C0F-383E-4A72-BAA2-9E738360B03B}"/>
    <dgm:cxn modelId="{BE32DA45-92DE-4DD2-B92E-51A62A03185B}" srcId="{AAC8B34F-9F94-4FC6-96B1-5C3F0E4E6E52}" destId="{3CE5CFAB-DDEB-4BF2-95A3-50EF8F57FB43}" srcOrd="1" destOrd="0" parTransId="{162AEB9D-5865-4EF6-B18E-5ED8408DD521}" sibTransId="{76E351EF-5E17-484E-BC42-8404B7E23726}"/>
    <dgm:cxn modelId="{6E7B1047-420C-4CDE-8728-71C7447D1AF8}" type="presOf" srcId="{13390B11-65FE-495B-8996-B4A2C65829CC}" destId="{A7FAB49C-8992-437E-B484-61BE4FABD4F5}" srcOrd="0" destOrd="6" presId="urn:microsoft.com/office/officeart/2005/8/layout/hList1"/>
    <dgm:cxn modelId="{A550B74D-94BE-4B47-866D-37EC7316209B}" type="presOf" srcId="{76853B2A-E60C-46EC-B60E-225CCF19CBF8}" destId="{955336E2-D1AA-42F8-89CF-CAAA9DC3E49F}" srcOrd="0" destOrd="1" presId="urn:microsoft.com/office/officeart/2005/8/layout/hList1"/>
    <dgm:cxn modelId="{6405DA6E-6FBB-4A8D-8645-2646965C91E4}" type="presOf" srcId="{3CE5CFAB-DDEB-4BF2-95A3-50EF8F57FB43}" destId="{4248B3A4-0F1E-49D1-9707-B55407C1D6B0}" srcOrd="0" destOrd="0" presId="urn:microsoft.com/office/officeart/2005/8/layout/hList1"/>
    <dgm:cxn modelId="{7ABBDF70-F5E3-482B-B49B-37A0A7B962F2}" srcId="{FDDAAE26-E15A-4BB9-8994-C172A8BD2FCA}" destId="{E122A8F9-A830-4D97-85F8-ED197EB7A6AC}" srcOrd="5" destOrd="0" parTransId="{15BCB6C1-8E9C-4FF8-93EE-0F62A0927B34}" sibTransId="{9A119465-FD5D-4F51-AC03-59B714749BC5}"/>
    <dgm:cxn modelId="{224E4676-E274-4B81-AAC4-ED5B14EA364B}" srcId="{3CE5CFAB-DDEB-4BF2-95A3-50EF8F57FB43}" destId="{DF9869ED-0256-47DB-967F-1DED3BBCCDED}" srcOrd="4" destOrd="0" parTransId="{5A0CEC9F-C8C9-47EF-B93A-E16158A62B3D}" sibTransId="{84F4A6F9-E790-4244-878F-B352F7410404}"/>
    <dgm:cxn modelId="{8A816F78-947C-4158-AC5C-FC3520EAF7F3}" srcId="{FDDAAE26-E15A-4BB9-8994-C172A8BD2FCA}" destId="{B4666929-E646-43DD-A688-B7825CCD582A}" srcOrd="3" destOrd="0" parTransId="{6C867C0D-CB32-4227-84F7-49D27ECF1931}" sibTransId="{302A5C3C-1494-4D22-A4BF-926B843CBEB6}"/>
    <dgm:cxn modelId="{C6223A59-B5CC-4FA3-994D-8EE86275B34D}" type="presOf" srcId="{4924600B-9A11-4018-A969-2F569C6B88DE}" destId="{74862C9A-439C-486F-8A76-3FCAFDCCF2AC}" srcOrd="0" destOrd="1" presId="urn:microsoft.com/office/officeart/2005/8/layout/hList1"/>
    <dgm:cxn modelId="{C47C105A-8829-4991-AA83-FC36884CB3B0}" type="presOf" srcId="{3D8B347B-72F1-4693-98F3-ACD7B4CE67E0}" destId="{A7FAB49C-8992-437E-B484-61BE4FABD4F5}" srcOrd="0" destOrd="2" presId="urn:microsoft.com/office/officeart/2005/8/layout/hList1"/>
    <dgm:cxn modelId="{31F2CA7A-FB3E-4ACB-8572-F84E2280AD82}" srcId="{3CE5CFAB-DDEB-4BF2-95A3-50EF8F57FB43}" destId="{CEAD0529-15C1-495B-95E4-39C091608B36}" srcOrd="3" destOrd="0" parTransId="{55EDA097-9C3A-4D9A-8994-9F3F431EB74B}" sibTransId="{63485119-56DA-42D5-9CCE-D2BDF6A76F1B}"/>
    <dgm:cxn modelId="{BBF8967C-6D4E-4757-AED9-BC98DA85D58A}" srcId="{3CE5CFAB-DDEB-4BF2-95A3-50EF8F57FB43}" destId="{6D240D2D-141E-4A38-AB4A-25BA5C818A1F}" srcOrd="2" destOrd="0" parTransId="{8E81DB1C-B44D-420E-BFC9-AAB084BC50FE}" sibTransId="{D4BE77ED-A35E-407F-9A23-1B3562767761}"/>
    <dgm:cxn modelId="{0CC0208A-0777-406C-887D-26D1F40A0863}" type="presOf" srcId="{FDDAAE26-E15A-4BB9-8994-C172A8BD2FCA}" destId="{A0E35E0C-180C-49DF-882B-C04EA645C633}" srcOrd="0" destOrd="0" presId="urn:microsoft.com/office/officeart/2005/8/layout/hList1"/>
    <dgm:cxn modelId="{4363D48F-3BB6-4C28-B010-0E7B0DA63B66}" type="presOf" srcId="{E122A8F9-A830-4D97-85F8-ED197EB7A6AC}" destId="{A7FAB49C-8992-437E-B484-61BE4FABD4F5}" srcOrd="0" destOrd="5" presId="urn:microsoft.com/office/officeart/2005/8/layout/hList1"/>
    <dgm:cxn modelId="{8A6C7D9E-9B23-4943-9399-8883FCB6DCAA}" type="presOf" srcId="{CEAD0529-15C1-495B-95E4-39C091608B36}" destId="{955336E2-D1AA-42F8-89CF-CAAA9DC3E49F}" srcOrd="0" destOrd="3" presId="urn:microsoft.com/office/officeart/2005/8/layout/hList1"/>
    <dgm:cxn modelId="{F7C064AA-D802-4E1C-875D-9061E79D663E}" srcId="{8D898B65-AAD7-4331-B9CF-8D18023CC752}" destId="{C7EAADB0-1BBA-44CC-8237-CF4A66914B68}" srcOrd="0" destOrd="0" parTransId="{4277FBBF-6BDB-435B-A8C6-20AD0DD455E9}" sibTransId="{E062B2C5-3CE3-4CE4-A79D-193C6CCAF672}"/>
    <dgm:cxn modelId="{95EF4EAB-EC65-4BA2-948E-9E49EC3CA6AF}" type="presOf" srcId="{6D240D2D-141E-4A38-AB4A-25BA5C818A1F}" destId="{955336E2-D1AA-42F8-89CF-CAAA9DC3E49F}" srcOrd="0" destOrd="2" presId="urn:microsoft.com/office/officeart/2005/8/layout/hList1"/>
    <dgm:cxn modelId="{05B9CEAB-0B64-4554-807C-370834EC3126}" srcId="{8D898B65-AAD7-4331-B9CF-8D18023CC752}" destId="{4924600B-9A11-4018-A969-2F569C6B88DE}" srcOrd="1" destOrd="0" parTransId="{D2A8E7BC-4179-4EA5-98AF-9C59580ED9AB}" sibTransId="{1CBF6261-6850-4835-84E6-D42CDCF43139}"/>
    <dgm:cxn modelId="{A8134BAC-649C-4F01-9072-FEE5A43A11C9}" type="presOf" srcId="{8D898B65-AAD7-4331-B9CF-8D18023CC752}" destId="{5B36ED04-B411-4DE8-AB53-5B6A2BBC9260}" srcOrd="0" destOrd="0" presId="urn:microsoft.com/office/officeart/2005/8/layout/hList1"/>
    <dgm:cxn modelId="{14B53AB3-A294-4832-9A41-AF49C69282FA}" srcId="{FDDAAE26-E15A-4BB9-8994-C172A8BD2FCA}" destId="{D836A360-4A5B-45AE-A0C1-553B4408142B}" srcOrd="7" destOrd="0" parTransId="{2649FE21-47DE-42C9-9173-370880164512}" sibTransId="{B2F1E03D-DF6E-4C11-9A3A-D10AA01EE587}"/>
    <dgm:cxn modelId="{FC6A7FB5-D151-499E-AFB7-B39EDFE5E663}" srcId="{FDDAAE26-E15A-4BB9-8994-C172A8BD2FCA}" destId="{F06BCB10-B7F7-428D-8B43-F78077CCDD9B}" srcOrd="1" destOrd="0" parTransId="{A478785B-5873-4F01-B01E-6CFC7DAFE6FC}" sibTransId="{38E21C82-5FFC-4C79-B2B5-BABC6BA0BF80}"/>
    <dgm:cxn modelId="{0FDBE6BA-F64A-4E35-B21C-A7CBCC9CF2D4}" srcId="{FDDAAE26-E15A-4BB9-8994-C172A8BD2FCA}" destId="{3D8B347B-72F1-4693-98F3-ACD7B4CE67E0}" srcOrd="2" destOrd="0" parTransId="{795A87CC-B047-4CA5-9D9A-07C2180729F0}" sibTransId="{F7E2D2B4-7BCB-412B-86C7-AC40B2732248}"/>
    <dgm:cxn modelId="{5288B6BC-8D8B-48C0-B64D-1D2955C342E2}" srcId="{FDDAAE26-E15A-4BB9-8994-C172A8BD2FCA}" destId="{F345C952-F3EA-43A7-84F7-3A3E602885C8}" srcOrd="0" destOrd="0" parTransId="{C3652FB3-E527-4D64-A646-4D395D0047B6}" sibTransId="{EB5831EB-5871-490C-A5E8-DEDB9BAD8899}"/>
    <dgm:cxn modelId="{CD4961BE-17F5-4568-915F-69C59298B37E}" srcId="{98B2D467-FDC8-448C-A15B-75D1A3A1EBBF}" destId="{8692D801-B5C7-45C3-A769-6543526DAB0A}" srcOrd="1" destOrd="0" parTransId="{D3480CFA-E303-439B-B698-49955A0702D9}" sibTransId="{B9068B92-911F-47A5-804A-186B3B14DC98}"/>
    <dgm:cxn modelId="{4F1DDCC4-1DC6-4D3D-AF1D-0F8EFC92C87E}" srcId="{3CE5CFAB-DDEB-4BF2-95A3-50EF8F57FB43}" destId="{AB3A6A0B-B916-4A13-B482-44C8679D37CF}" srcOrd="5" destOrd="0" parTransId="{85B041E9-4D04-40DD-A368-16AC98F921DC}" sibTransId="{5D6646B2-58D0-4A93-9B01-111946F508B7}"/>
    <dgm:cxn modelId="{2A5305D3-FE30-4928-87E5-86184902220B}" type="presOf" srcId="{6B560431-FB85-463C-AE4F-BDB7E515F340}" destId="{A4B6639D-089C-4313-98A9-61198D9CF0D8}" srcOrd="0" destOrd="2" presId="urn:microsoft.com/office/officeart/2005/8/layout/hList1"/>
    <dgm:cxn modelId="{A12348D4-0B57-4EB9-B0A9-85AC3C7481B6}" type="presOf" srcId="{D836A360-4A5B-45AE-A0C1-553B4408142B}" destId="{A7FAB49C-8992-437E-B484-61BE4FABD4F5}" srcOrd="0" destOrd="7" presId="urn:microsoft.com/office/officeart/2005/8/layout/hList1"/>
    <dgm:cxn modelId="{FE2B02D8-56BF-407F-A520-960CC914C953}" srcId="{FDDAAE26-E15A-4BB9-8994-C172A8BD2FCA}" destId="{ECE7055F-8AC8-440F-B4F7-B4209F182A24}" srcOrd="4" destOrd="0" parTransId="{20137C38-2219-4767-A701-47CEC052002C}" sibTransId="{29B6C7FA-FDBB-4E33-AD36-B4CC285CB20D}"/>
    <dgm:cxn modelId="{AA1FB8D8-3F45-442A-B679-1E664A2F0215}" srcId="{3CE5CFAB-DDEB-4BF2-95A3-50EF8F57FB43}" destId="{36B4E6E5-D3B4-40B9-953A-5C4A63153205}" srcOrd="0" destOrd="0" parTransId="{D21070DC-C1C2-4575-B6A0-EEEB68254514}" sibTransId="{9552D59B-2DA1-467F-8F66-DCC57E971E44}"/>
    <dgm:cxn modelId="{2C2F06E7-A6AF-4FF4-9DD4-C50CE11B6BC8}" type="presOf" srcId="{F345C952-F3EA-43A7-84F7-3A3E602885C8}" destId="{A7FAB49C-8992-437E-B484-61BE4FABD4F5}" srcOrd="0" destOrd="0" presId="urn:microsoft.com/office/officeart/2005/8/layout/hList1"/>
    <dgm:cxn modelId="{E52287EB-B2AB-4774-AE43-CF545802650C}" srcId="{98B2D467-FDC8-448C-A15B-75D1A3A1EBBF}" destId="{6B560431-FB85-463C-AE4F-BDB7E515F340}" srcOrd="2" destOrd="0" parTransId="{1A2756F9-7C5E-4536-A7A5-051F922DCDB0}" sibTransId="{B53EAEA7-9B9B-4D71-B3EC-E6D363DA9EB8}"/>
    <dgm:cxn modelId="{3387CBFD-AB1A-49D0-B3B1-97BF2B158ADF}" type="presOf" srcId="{AAC8B34F-9F94-4FC6-96B1-5C3F0E4E6E52}" destId="{73D0A20F-6D04-4B8B-8A7A-B1F76F996468}" srcOrd="0" destOrd="0" presId="urn:microsoft.com/office/officeart/2005/8/layout/hList1"/>
    <dgm:cxn modelId="{B9563AFF-4235-4260-A5E5-7F5EE39AE74D}" srcId="{AAC8B34F-9F94-4FC6-96B1-5C3F0E4E6E52}" destId="{FDDAAE26-E15A-4BB9-8994-C172A8BD2FCA}" srcOrd="2" destOrd="0" parTransId="{18CB72A3-B527-457E-A305-948AB039C607}" sibTransId="{9713BD08-A296-4479-B181-10A7D1390EE7}"/>
    <dgm:cxn modelId="{8D8C0EA5-A0FD-4AAA-8BA0-799D72CFAD63}" type="presParOf" srcId="{73D0A20F-6D04-4B8B-8A7A-B1F76F996468}" destId="{D080B377-57B7-43CD-A1F8-5C8306E779CB}" srcOrd="0" destOrd="0" presId="urn:microsoft.com/office/officeart/2005/8/layout/hList1"/>
    <dgm:cxn modelId="{E33AE4B6-5970-4D3E-A0F5-1BD202ECCDAE}" type="presParOf" srcId="{D080B377-57B7-43CD-A1F8-5C8306E779CB}" destId="{5B36ED04-B411-4DE8-AB53-5B6A2BBC9260}" srcOrd="0" destOrd="0" presId="urn:microsoft.com/office/officeart/2005/8/layout/hList1"/>
    <dgm:cxn modelId="{7D062A77-3AE4-4124-9363-0FA5FFB124FD}" type="presParOf" srcId="{D080B377-57B7-43CD-A1F8-5C8306E779CB}" destId="{74862C9A-439C-486F-8A76-3FCAFDCCF2AC}" srcOrd="1" destOrd="0" presId="urn:microsoft.com/office/officeart/2005/8/layout/hList1"/>
    <dgm:cxn modelId="{8786C8DA-9AFA-46B6-BE85-77F0FE92A109}" type="presParOf" srcId="{73D0A20F-6D04-4B8B-8A7A-B1F76F996468}" destId="{3D0AEC21-C123-4354-8149-F4588A9705C4}" srcOrd="1" destOrd="0" presId="urn:microsoft.com/office/officeart/2005/8/layout/hList1"/>
    <dgm:cxn modelId="{C79A2258-8D86-4610-AC88-16ABDCC2C2AD}" type="presParOf" srcId="{73D0A20F-6D04-4B8B-8A7A-B1F76F996468}" destId="{83C1E767-E76B-44AA-B6F9-27A8B9B21EA9}" srcOrd="2" destOrd="0" presId="urn:microsoft.com/office/officeart/2005/8/layout/hList1"/>
    <dgm:cxn modelId="{92C1B0C3-ACF8-4B1C-A56B-0AB508245D87}" type="presParOf" srcId="{83C1E767-E76B-44AA-B6F9-27A8B9B21EA9}" destId="{4248B3A4-0F1E-49D1-9707-B55407C1D6B0}" srcOrd="0" destOrd="0" presId="urn:microsoft.com/office/officeart/2005/8/layout/hList1"/>
    <dgm:cxn modelId="{523F8673-B596-48EF-828C-A2E57615682E}" type="presParOf" srcId="{83C1E767-E76B-44AA-B6F9-27A8B9B21EA9}" destId="{955336E2-D1AA-42F8-89CF-CAAA9DC3E49F}" srcOrd="1" destOrd="0" presId="urn:microsoft.com/office/officeart/2005/8/layout/hList1"/>
    <dgm:cxn modelId="{132D2F73-82F3-42F4-B8A1-E00335B63141}" type="presParOf" srcId="{73D0A20F-6D04-4B8B-8A7A-B1F76F996468}" destId="{92FD6FA8-6877-497B-B17B-A736A3E2A1F5}" srcOrd="3" destOrd="0" presId="urn:microsoft.com/office/officeart/2005/8/layout/hList1"/>
    <dgm:cxn modelId="{E7DD84A5-26BA-4F59-A5A2-9B8FBDB04018}" type="presParOf" srcId="{73D0A20F-6D04-4B8B-8A7A-B1F76F996468}" destId="{0C40D130-61BD-41DD-BD75-ABB0FE009F87}" srcOrd="4" destOrd="0" presId="urn:microsoft.com/office/officeart/2005/8/layout/hList1"/>
    <dgm:cxn modelId="{20BCE675-2900-486C-9248-7EB750917A02}" type="presParOf" srcId="{0C40D130-61BD-41DD-BD75-ABB0FE009F87}" destId="{A0E35E0C-180C-49DF-882B-C04EA645C633}" srcOrd="0" destOrd="0" presId="urn:microsoft.com/office/officeart/2005/8/layout/hList1"/>
    <dgm:cxn modelId="{72D014A3-4012-4734-9FAA-367D7001F76A}" type="presParOf" srcId="{0C40D130-61BD-41DD-BD75-ABB0FE009F87}" destId="{A7FAB49C-8992-437E-B484-61BE4FABD4F5}" srcOrd="1" destOrd="0" presId="urn:microsoft.com/office/officeart/2005/8/layout/hList1"/>
    <dgm:cxn modelId="{7F502758-A55F-4B27-985C-47F5AE337391}" type="presParOf" srcId="{73D0A20F-6D04-4B8B-8A7A-B1F76F996468}" destId="{D5F9AACA-A59C-4747-AD5D-496313B9CAFF}" srcOrd="5" destOrd="0" presId="urn:microsoft.com/office/officeart/2005/8/layout/hList1"/>
    <dgm:cxn modelId="{55429B96-F0AC-4933-A06A-4A46B29FFC74}" type="presParOf" srcId="{73D0A20F-6D04-4B8B-8A7A-B1F76F996468}" destId="{56A8CA75-662A-4079-81D2-5882A6DF8841}" srcOrd="6" destOrd="0" presId="urn:microsoft.com/office/officeart/2005/8/layout/hList1"/>
    <dgm:cxn modelId="{7FCF19A0-C43A-4B5F-8EB2-458B157EB013}" type="presParOf" srcId="{56A8CA75-662A-4079-81D2-5882A6DF8841}" destId="{48EB2AE4-AE88-43EC-9090-AEA83ECA117C}" srcOrd="0" destOrd="0" presId="urn:microsoft.com/office/officeart/2005/8/layout/hList1"/>
    <dgm:cxn modelId="{446B08B6-88CA-493E-AB68-58AFDFBF55AA}" type="presParOf" srcId="{56A8CA75-662A-4079-81D2-5882A6DF8841}" destId="{A4B6639D-089C-4313-98A9-61198D9CF0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6ED04-B411-4DE8-AB53-5B6A2BBC9260}">
      <dsp:nvSpPr>
        <dsp:cNvPr id="0" name=""/>
        <dsp:cNvSpPr/>
      </dsp:nvSpPr>
      <dsp:spPr>
        <a:xfrm>
          <a:off x="3953" y="161455"/>
          <a:ext cx="2377306"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Introducing C#</a:t>
          </a:r>
        </a:p>
      </dsp:txBody>
      <dsp:txXfrm>
        <a:off x="3953" y="161455"/>
        <a:ext cx="2377306" cy="576000"/>
      </dsp:txXfrm>
    </dsp:sp>
    <dsp:sp modelId="{74862C9A-439C-486F-8A76-3FCAFDCCF2AC}">
      <dsp:nvSpPr>
        <dsp:cNvPr id="0" name=""/>
        <dsp:cNvSpPr/>
      </dsp:nvSpPr>
      <dsp:spPr>
        <a:xfrm>
          <a:off x="3953" y="737455"/>
          <a:ext cx="2377306" cy="345242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Introduction</a:t>
          </a:r>
        </a:p>
        <a:p>
          <a:pPr marL="228600" lvl="1" indent="-228600" algn="l" defTabSz="889000">
            <a:lnSpc>
              <a:spcPct val="90000"/>
            </a:lnSpc>
            <a:spcBef>
              <a:spcPct val="0"/>
            </a:spcBef>
            <a:spcAft>
              <a:spcPct val="15000"/>
            </a:spcAft>
            <a:buChar char="•"/>
          </a:pPr>
          <a:r>
            <a:rPr lang="en-CA" sz="2000" kern="1200"/>
            <a:t>A History of C#</a:t>
          </a:r>
        </a:p>
        <a:p>
          <a:pPr marL="228600" lvl="1" indent="-228600" algn="l" defTabSz="889000">
            <a:lnSpc>
              <a:spcPct val="90000"/>
            </a:lnSpc>
            <a:spcBef>
              <a:spcPct val="0"/>
            </a:spcBef>
            <a:spcAft>
              <a:spcPct val="15000"/>
            </a:spcAft>
            <a:buChar char="•"/>
          </a:pPr>
          <a:r>
            <a:rPr lang="en-CA" sz="2000" kern="1200" dirty="0"/>
            <a:t>.NET Framework Overview</a:t>
          </a:r>
        </a:p>
      </dsp:txBody>
      <dsp:txXfrm>
        <a:off x="3953" y="737455"/>
        <a:ext cx="2377306" cy="3452427"/>
      </dsp:txXfrm>
    </dsp:sp>
    <dsp:sp modelId="{4248B3A4-0F1E-49D1-9707-B55407C1D6B0}">
      <dsp:nvSpPr>
        <dsp:cNvPr id="0" name=""/>
        <dsp:cNvSpPr/>
      </dsp:nvSpPr>
      <dsp:spPr>
        <a:xfrm>
          <a:off x="2714082" y="161455"/>
          <a:ext cx="2377306" cy="576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The Tools</a:t>
          </a:r>
        </a:p>
      </dsp:txBody>
      <dsp:txXfrm>
        <a:off x="2714082" y="161455"/>
        <a:ext cx="2377306" cy="576000"/>
      </dsp:txXfrm>
    </dsp:sp>
    <dsp:sp modelId="{955336E2-D1AA-42F8-89CF-CAAA9DC3E49F}">
      <dsp:nvSpPr>
        <dsp:cNvPr id="0" name=""/>
        <dsp:cNvSpPr/>
      </dsp:nvSpPr>
      <dsp:spPr>
        <a:xfrm>
          <a:off x="2714082" y="737455"/>
          <a:ext cx="2377306" cy="345242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Visual Studio</a:t>
          </a:r>
        </a:p>
        <a:p>
          <a:pPr marL="228600" lvl="1" indent="-228600" algn="l" defTabSz="889000">
            <a:lnSpc>
              <a:spcPct val="90000"/>
            </a:lnSpc>
            <a:spcBef>
              <a:spcPct val="0"/>
            </a:spcBef>
            <a:spcAft>
              <a:spcPct val="15000"/>
            </a:spcAft>
            <a:buChar char="•"/>
          </a:pPr>
          <a:r>
            <a:rPr lang="en-CA" sz="2000" kern="1200"/>
            <a:t>Xamarin</a:t>
          </a:r>
        </a:p>
        <a:p>
          <a:pPr marL="228600" lvl="1" indent="-228600" algn="l" defTabSz="889000">
            <a:lnSpc>
              <a:spcPct val="90000"/>
            </a:lnSpc>
            <a:spcBef>
              <a:spcPct val="0"/>
            </a:spcBef>
            <a:spcAft>
              <a:spcPct val="15000"/>
            </a:spcAft>
            <a:buChar char="•"/>
          </a:pPr>
          <a:r>
            <a:rPr lang="en-CA" sz="2000" kern="1200"/>
            <a:t>MonoDevelop</a:t>
          </a:r>
        </a:p>
        <a:p>
          <a:pPr marL="228600" lvl="1" indent="-228600" algn="l" defTabSz="889000">
            <a:lnSpc>
              <a:spcPct val="90000"/>
            </a:lnSpc>
            <a:spcBef>
              <a:spcPct val="0"/>
            </a:spcBef>
            <a:spcAft>
              <a:spcPct val="15000"/>
            </a:spcAft>
            <a:buChar char="•"/>
          </a:pPr>
          <a:r>
            <a:rPr lang="en-CA" sz="2000" kern="1200"/>
            <a:t>TextPad</a:t>
          </a:r>
        </a:p>
        <a:p>
          <a:pPr marL="228600" lvl="1" indent="-228600" algn="l" defTabSz="889000">
            <a:lnSpc>
              <a:spcPct val="90000"/>
            </a:lnSpc>
            <a:spcBef>
              <a:spcPct val="0"/>
            </a:spcBef>
            <a:spcAft>
              <a:spcPct val="15000"/>
            </a:spcAft>
            <a:buChar char="•"/>
          </a:pPr>
          <a:r>
            <a:rPr lang="en-CA" sz="2000" kern="1200"/>
            <a:t>Notepad</a:t>
          </a:r>
        </a:p>
        <a:p>
          <a:pPr marL="228600" lvl="1" indent="-228600" algn="l" defTabSz="889000">
            <a:lnSpc>
              <a:spcPct val="90000"/>
            </a:lnSpc>
            <a:spcBef>
              <a:spcPct val="0"/>
            </a:spcBef>
            <a:spcAft>
              <a:spcPct val="15000"/>
            </a:spcAft>
            <a:buChar char="•"/>
          </a:pPr>
          <a:r>
            <a:rPr lang="en-CA" sz="2000" kern="1200" dirty="0"/>
            <a:t>A Tour of Visual Studio</a:t>
          </a:r>
        </a:p>
      </dsp:txBody>
      <dsp:txXfrm>
        <a:off x="2714082" y="737455"/>
        <a:ext cx="2377306" cy="3452427"/>
      </dsp:txXfrm>
    </dsp:sp>
    <dsp:sp modelId="{A0E35E0C-180C-49DF-882B-C04EA645C633}">
      <dsp:nvSpPr>
        <dsp:cNvPr id="0" name=""/>
        <dsp:cNvSpPr/>
      </dsp:nvSpPr>
      <dsp:spPr>
        <a:xfrm>
          <a:off x="5424211" y="161455"/>
          <a:ext cx="2377306" cy="576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C# Basics</a:t>
          </a:r>
        </a:p>
      </dsp:txBody>
      <dsp:txXfrm>
        <a:off x="5424211" y="161455"/>
        <a:ext cx="2377306" cy="576000"/>
      </dsp:txXfrm>
    </dsp:sp>
    <dsp:sp modelId="{A7FAB49C-8992-437E-B484-61BE4FABD4F5}">
      <dsp:nvSpPr>
        <dsp:cNvPr id="0" name=""/>
        <dsp:cNvSpPr/>
      </dsp:nvSpPr>
      <dsp:spPr>
        <a:xfrm>
          <a:off x="5424211" y="737455"/>
          <a:ext cx="2377306" cy="345242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a:t>Data Types</a:t>
          </a:r>
          <a:endParaRPr lang="en-CA" sz="2000" kern="1200" dirty="0"/>
        </a:p>
        <a:p>
          <a:pPr marL="228600" lvl="1" indent="-228600" algn="l" defTabSz="889000">
            <a:lnSpc>
              <a:spcPct val="90000"/>
            </a:lnSpc>
            <a:spcBef>
              <a:spcPct val="0"/>
            </a:spcBef>
            <a:spcAft>
              <a:spcPct val="15000"/>
            </a:spcAft>
            <a:buChar char="•"/>
          </a:pPr>
          <a:r>
            <a:rPr lang="en-CA" sz="2000" kern="1200" dirty="0"/>
            <a:t>Statements</a:t>
          </a:r>
        </a:p>
        <a:p>
          <a:pPr marL="228600" lvl="1" indent="-228600" algn="l" defTabSz="889000">
            <a:lnSpc>
              <a:spcPct val="90000"/>
            </a:lnSpc>
            <a:spcBef>
              <a:spcPct val="0"/>
            </a:spcBef>
            <a:spcAft>
              <a:spcPct val="15000"/>
            </a:spcAft>
            <a:buChar char="•"/>
          </a:pPr>
          <a:r>
            <a:rPr lang="en-CA" sz="2000" kern="1200" dirty="0"/>
            <a:t>Identifiers</a:t>
          </a:r>
        </a:p>
        <a:p>
          <a:pPr marL="228600" lvl="1" indent="-228600" algn="l" defTabSz="889000">
            <a:lnSpc>
              <a:spcPct val="90000"/>
            </a:lnSpc>
            <a:spcBef>
              <a:spcPct val="0"/>
            </a:spcBef>
            <a:spcAft>
              <a:spcPct val="15000"/>
            </a:spcAft>
            <a:buChar char="•"/>
          </a:pPr>
          <a:r>
            <a:rPr lang="en-CA" sz="2000" kern="1200" dirty="0"/>
            <a:t>Operators</a:t>
          </a:r>
        </a:p>
        <a:p>
          <a:pPr marL="228600" lvl="1" indent="-228600" algn="l" defTabSz="889000">
            <a:lnSpc>
              <a:spcPct val="90000"/>
            </a:lnSpc>
            <a:spcBef>
              <a:spcPct val="0"/>
            </a:spcBef>
            <a:spcAft>
              <a:spcPct val="15000"/>
            </a:spcAft>
            <a:buChar char="•"/>
          </a:pPr>
          <a:r>
            <a:rPr lang="en-CA" sz="2000" kern="1200" dirty="0"/>
            <a:t>Data Type Conversions</a:t>
          </a:r>
        </a:p>
        <a:p>
          <a:pPr marL="228600" lvl="1" indent="-228600" algn="l" defTabSz="889000">
            <a:lnSpc>
              <a:spcPct val="90000"/>
            </a:lnSpc>
            <a:spcBef>
              <a:spcPct val="0"/>
            </a:spcBef>
            <a:spcAft>
              <a:spcPct val="15000"/>
            </a:spcAft>
            <a:buChar char="•"/>
          </a:pPr>
          <a:r>
            <a:rPr lang="en-CA" sz="2000" kern="1200" dirty="0"/>
            <a:t>Demo: Data Types</a:t>
          </a:r>
        </a:p>
        <a:p>
          <a:pPr marL="228600" lvl="1" indent="-228600" algn="l" defTabSz="889000">
            <a:lnSpc>
              <a:spcPct val="90000"/>
            </a:lnSpc>
            <a:spcBef>
              <a:spcPct val="0"/>
            </a:spcBef>
            <a:spcAft>
              <a:spcPct val="15000"/>
            </a:spcAft>
            <a:buChar char="•"/>
          </a:pPr>
          <a:r>
            <a:rPr lang="en-CA" sz="2000" kern="1200" dirty="0"/>
            <a:t>Self-Check Questions</a:t>
          </a:r>
        </a:p>
        <a:p>
          <a:pPr marL="228600" lvl="1" indent="-228600" algn="l" defTabSz="889000">
            <a:lnSpc>
              <a:spcPct val="90000"/>
            </a:lnSpc>
            <a:spcBef>
              <a:spcPct val="0"/>
            </a:spcBef>
            <a:spcAft>
              <a:spcPct val="15000"/>
            </a:spcAft>
            <a:buChar char="•"/>
          </a:pPr>
          <a:endParaRPr lang="en-CA" sz="2000" kern="1200" dirty="0"/>
        </a:p>
      </dsp:txBody>
      <dsp:txXfrm>
        <a:off x="5424211" y="737455"/>
        <a:ext cx="2377306" cy="3452427"/>
      </dsp:txXfrm>
    </dsp:sp>
    <dsp:sp modelId="{48EB2AE4-AE88-43EC-9090-AEA83ECA117C}">
      <dsp:nvSpPr>
        <dsp:cNvPr id="0" name=""/>
        <dsp:cNvSpPr/>
      </dsp:nvSpPr>
      <dsp:spPr>
        <a:xfrm>
          <a:off x="8134340" y="161455"/>
          <a:ext cx="2377306"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kern="1200" dirty="0"/>
            <a:t>Module Lab</a:t>
          </a:r>
        </a:p>
      </dsp:txBody>
      <dsp:txXfrm>
        <a:off x="8134340" y="161455"/>
        <a:ext cx="2377306" cy="576000"/>
      </dsp:txXfrm>
    </dsp:sp>
    <dsp:sp modelId="{A4B6639D-089C-4313-98A9-61198D9CF0D8}">
      <dsp:nvSpPr>
        <dsp:cNvPr id="0" name=""/>
        <dsp:cNvSpPr/>
      </dsp:nvSpPr>
      <dsp:spPr>
        <a:xfrm>
          <a:off x="8134340" y="737455"/>
          <a:ext cx="2377306" cy="345242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Tutorial Lab</a:t>
          </a:r>
        </a:p>
        <a:p>
          <a:pPr marL="228600" lvl="1" indent="-228600" algn="l" defTabSz="889000">
            <a:lnSpc>
              <a:spcPct val="90000"/>
            </a:lnSpc>
            <a:spcBef>
              <a:spcPct val="0"/>
            </a:spcBef>
            <a:spcAft>
              <a:spcPct val="15000"/>
            </a:spcAft>
            <a:buChar char="•"/>
          </a:pPr>
          <a:r>
            <a:rPr lang="en-CA" sz="2000" kern="1200" dirty="0"/>
            <a:t>Self-Assessment Lab</a:t>
          </a:r>
        </a:p>
        <a:p>
          <a:pPr marL="228600" lvl="1" indent="-228600" algn="l" defTabSz="889000">
            <a:lnSpc>
              <a:spcPct val="90000"/>
            </a:lnSpc>
            <a:spcBef>
              <a:spcPct val="0"/>
            </a:spcBef>
            <a:spcAft>
              <a:spcPct val="15000"/>
            </a:spcAft>
            <a:buChar char="•"/>
          </a:pPr>
          <a:r>
            <a:rPr lang="en-CA" sz="2000" kern="1200" dirty="0"/>
            <a:t>Lab Assessment Questions</a:t>
          </a:r>
        </a:p>
      </dsp:txBody>
      <dsp:txXfrm>
        <a:off x="8134340" y="737455"/>
        <a:ext cx="2377306" cy="34524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0BE5-0D3D-4A12-890A-D7A5C42E2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A63F21-1F19-4040-8C8D-D6D80158B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B6E507-D363-4627-97C0-3A2050F73016}"/>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7833AEB8-A245-40BB-B459-B68C4D0146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76EDC6-3790-4395-A041-EC3863728BB4}"/>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08759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6FFE-A5CF-4A66-A695-CB585B34B50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5A1E08-9330-4F04-9979-351364C8F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B685C7-401B-42BE-AED5-D9E8D81FCBA6}"/>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54BCA6BB-2FBA-498A-B8E1-31FAE84ECF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75E803-0E3E-4B57-BDEF-04C5308F0C21}"/>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2693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22BA4-DBCF-4048-8EBB-90E18715D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FE804D-1737-4803-A826-C0493DE7F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449FD49-2505-4C70-9428-FBCE7BEE1036}"/>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8F6CEA6C-EC31-4F44-BD6F-B50B7E551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553333-5870-4A7A-9DDD-DE8453FA8BF3}"/>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3774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92DA-F0AF-4ECB-BB04-7538C6D962F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F75C62D-2140-4155-86CA-1808D5A1F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A00F26-5A3A-403E-B604-FA464AA34F3E}"/>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F8E2F95F-C4FD-463E-B666-13753FC277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8D8F65-AEA9-43F0-87D4-59E2021F8619}"/>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2695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E624-1E3A-43A0-AF1A-DE8CE8770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0C8252B-017D-4AF0-B788-15D1828DAF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0D4E-051D-4D89-A16B-1FD0F90DB444}"/>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EF5C5502-66FB-4C33-AC84-001DBAEBDF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FC09A0-B0D4-4A1B-BE2C-FD5F172982E2}"/>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99513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AE-47F4-4FE2-919F-D74BAEF91D1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8B7065-FC38-4ECB-B188-D2E08D31F3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A3DD3FF-B2A0-41DC-8ACE-53E763882C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987B18-DBDA-4C51-8647-D6370DA55B20}"/>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6" name="Footer Placeholder 5">
            <a:extLst>
              <a:ext uri="{FF2B5EF4-FFF2-40B4-BE49-F238E27FC236}">
                <a16:creationId xmlns:a16="http://schemas.microsoft.com/office/drawing/2014/main" id="{4B4A9476-666B-4834-8B05-20C1FA41DC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617261-BB9F-4F3B-A118-8487EB1DB2AE}"/>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24940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E2D9-AD53-4534-9E2C-DF1B45515EB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F3DA67-EA2F-468C-A2D0-12E84F2BC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C4007E-5168-4EE8-837E-8B60D4EBC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E4F3251-6241-4A80-8088-96ABA9313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3B49B-2657-491F-8E2F-83CF15C0B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BA7E1D3-22AF-4972-904A-EACCAA14A066}"/>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8" name="Footer Placeholder 7">
            <a:extLst>
              <a:ext uri="{FF2B5EF4-FFF2-40B4-BE49-F238E27FC236}">
                <a16:creationId xmlns:a16="http://schemas.microsoft.com/office/drawing/2014/main" id="{D28ACE88-2AD9-4221-A941-6518C9562B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BC3932-AB1F-4995-B205-1F524A28E5B7}"/>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55059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F290-52C3-4D54-BF98-410D6164951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3493A8-D658-4614-97C7-C6EDB088A5FF}"/>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4" name="Footer Placeholder 3">
            <a:extLst>
              <a:ext uri="{FF2B5EF4-FFF2-40B4-BE49-F238E27FC236}">
                <a16:creationId xmlns:a16="http://schemas.microsoft.com/office/drawing/2014/main" id="{8C90336F-EF13-4BEE-A848-8E2E94B11FD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28232FF-97E1-4AD6-A3B2-61AD9FA02F91}"/>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10411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C11AD-4F2D-433F-8D6B-E842C9E11733}"/>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3" name="Footer Placeholder 2">
            <a:extLst>
              <a:ext uri="{FF2B5EF4-FFF2-40B4-BE49-F238E27FC236}">
                <a16:creationId xmlns:a16="http://schemas.microsoft.com/office/drawing/2014/main" id="{4E2BBAC7-6A4D-47E7-A06F-3263E6FDA8A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D70A4B1-81B4-4166-A990-9A6A30DA59D5}"/>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222160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1181-E652-4447-BA7B-4FD8DC05E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3C2E1C3-B066-42D0-B6CE-35DE05310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4A8153-1DF6-47DB-AA5B-28B46F8DE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CEB57-5961-47E8-AB18-A19C9CC8A4D9}"/>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6" name="Footer Placeholder 5">
            <a:extLst>
              <a:ext uri="{FF2B5EF4-FFF2-40B4-BE49-F238E27FC236}">
                <a16:creationId xmlns:a16="http://schemas.microsoft.com/office/drawing/2014/main" id="{FA2327FD-D804-499D-ACA5-6233885B31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A767F2-BE7F-4027-BA09-3F30B4316414}"/>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3440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C8E-BED7-4497-875D-44CB184F3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379EDD-5645-47DD-B46D-BB1E0F271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5D17307-A5CD-492B-8CBA-863C8DD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C9745-4D15-4BCB-B3BB-C18BCD6BEF00}"/>
              </a:ext>
            </a:extLst>
          </p:cNvPr>
          <p:cNvSpPr>
            <a:spLocks noGrp="1"/>
          </p:cNvSpPr>
          <p:nvPr>
            <p:ph type="dt" sz="half" idx="10"/>
          </p:nvPr>
        </p:nvSpPr>
        <p:spPr/>
        <p:txBody>
          <a:bodyPr/>
          <a:lstStyle/>
          <a:p>
            <a:fld id="{66EC4F6F-6F96-4FE7-9DB1-0CDEFDC4EE3E}" type="datetimeFigureOut">
              <a:rPr lang="en-CA" smtClean="0"/>
              <a:t>05/28/2019</a:t>
            </a:fld>
            <a:endParaRPr lang="en-CA"/>
          </a:p>
        </p:txBody>
      </p:sp>
      <p:sp>
        <p:nvSpPr>
          <p:cNvPr id="6" name="Footer Placeholder 5">
            <a:extLst>
              <a:ext uri="{FF2B5EF4-FFF2-40B4-BE49-F238E27FC236}">
                <a16:creationId xmlns:a16="http://schemas.microsoft.com/office/drawing/2014/main" id="{D0E28A79-8DB2-41AD-BF2F-B669F1C09F5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66F989-1DE4-49D4-87E5-502C09BE5D1C}"/>
              </a:ext>
            </a:extLst>
          </p:cNvPr>
          <p:cNvSpPr>
            <a:spLocks noGrp="1"/>
          </p:cNvSpPr>
          <p:nvPr>
            <p:ph type="sldNum" sz="quarter" idx="12"/>
          </p:nvPr>
        </p:nvSpPr>
        <p:spPr/>
        <p:txBody>
          <a:bodyPr/>
          <a:lstStyle/>
          <a:p>
            <a:fld id="{515FEFB9-4D73-4C9B-94DE-FF022682BE9E}" type="slidenum">
              <a:rPr lang="en-CA" smtClean="0"/>
              <a:t>‹#›</a:t>
            </a:fld>
            <a:endParaRPr lang="en-CA"/>
          </a:p>
        </p:txBody>
      </p:sp>
    </p:spTree>
    <p:extLst>
      <p:ext uri="{BB962C8B-B14F-4D97-AF65-F5344CB8AC3E}">
        <p14:creationId xmlns:p14="http://schemas.microsoft.com/office/powerpoint/2010/main" val="386666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2ED2-A056-49B7-8C2B-C0F1DCF50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E2DCEF-5EDC-4471-8581-B19DFD32C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F51FDF-97D5-4A22-B914-1267EC86C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C4F6F-6F96-4FE7-9DB1-0CDEFDC4EE3E}" type="datetimeFigureOut">
              <a:rPr lang="en-CA" smtClean="0"/>
              <a:t>05/28/2019</a:t>
            </a:fld>
            <a:endParaRPr lang="en-CA"/>
          </a:p>
        </p:txBody>
      </p:sp>
      <p:sp>
        <p:nvSpPr>
          <p:cNvPr id="5" name="Footer Placeholder 4">
            <a:extLst>
              <a:ext uri="{FF2B5EF4-FFF2-40B4-BE49-F238E27FC236}">
                <a16:creationId xmlns:a16="http://schemas.microsoft.com/office/drawing/2014/main" id="{8AB090FF-F29F-43C9-848D-FB448FEC7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970DD3E-C095-43B9-82BE-49F332B46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EFB9-4D73-4C9B-94DE-FF022682BE9E}" type="slidenum">
              <a:rPr lang="en-CA" smtClean="0"/>
              <a:t>‹#›</a:t>
            </a:fld>
            <a:endParaRPr lang="en-CA"/>
          </a:p>
        </p:txBody>
      </p:sp>
    </p:spTree>
    <p:extLst>
      <p:ext uri="{BB962C8B-B14F-4D97-AF65-F5344CB8AC3E}">
        <p14:creationId xmlns:p14="http://schemas.microsoft.com/office/powerpoint/2010/main" val="1462634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ka.ms/edx-dev204_1x-xm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monodevelo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textpad.com/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F58B-B552-4523-8B3B-73301C85FAAC}"/>
              </a:ext>
            </a:extLst>
          </p:cNvPr>
          <p:cNvSpPr>
            <a:spLocks noGrp="1"/>
          </p:cNvSpPr>
          <p:nvPr>
            <p:ph type="ctrTitle"/>
          </p:nvPr>
        </p:nvSpPr>
        <p:spPr/>
        <p:txBody>
          <a:bodyPr/>
          <a:lstStyle/>
          <a:p>
            <a:r>
              <a:rPr lang="en-CA" dirty="0"/>
              <a:t>Introduction to C# (edX)(DEV204.1x)</a:t>
            </a:r>
          </a:p>
        </p:txBody>
      </p:sp>
      <p:sp>
        <p:nvSpPr>
          <p:cNvPr id="3" name="Subtitle 2">
            <a:extLst>
              <a:ext uri="{FF2B5EF4-FFF2-40B4-BE49-F238E27FC236}">
                <a16:creationId xmlns:a16="http://schemas.microsoft.com/office/drawing/2014/main" id="{5219A11B-CD22-495D-9C69-9779F87F874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57307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3B9-1DDC-4AA4-820F-C652FB5A3FD8}"/>
              </a:ext>
            </a:extLst>
          </p:cNvPr>
          <p:cNvSpPr>
            <a:spLocks noGrp="1"/>
          </p:cNvSpPr>
          <p:nvPr>
            <p:ph type="title"/>
          </p:nvPr>
        </p:nvSpPr>
        <p:spPr/>
        <p:txBody>
          <a:bodyPr/>
          <a:lstStyle/>
          <a:p>
            <a:r>
              <a:rPr lang="en-CA" dirty="0"/>
              <a:t>Module 0 – Course Welcome and Introduction</a:t>
            </a:r>
          </a:p>
        </p:txBody>
      </p:sp>
      <p:sp>
        <p:nvSpPr>
          <p:cNvPr id="3" name="Content Placeholder 2">
            <a:extLst>
              <a:ext uri="{FF2B5EF4-FFF2-40B4-BE49-F238E27FC236}">
                <a16:creationId xmlns:a16="http://schemas.microsoft.com/office/drawing/2014/main" id="{F24A9B49-5AD1-4BBD-9FCE-3A83CE2FE6E5}"/>
              </a:ext>
            </a:extLst>
          </p:cNvPr>
          <p:cNvSpPr>
            <a:spLocks noGrp="1"/>
          </p:cNvSpPr>
          <p:nvPr>
            <p:ph idx="1"/>
          </p:nvPr>
        </p:nvSpPr>
        <p:spPr/>
        <p:txBody>
          <a:bodyPr/>
          <a:lstStyle/>
          <a:p>
            <a:r>
              <a:rPr lang="en-CA" b="1" dirty="0"/>
              <a:t>Grading</a:t>
            </a:r>
          </a:p>
          <a:p>
            <a:r>
              <a:rPr lang="en-CA" dirty="0"/>
              <a:t>If you are taking this course for a verified certificate, you will be graded on self-check questions and homework assignments. The homework assignments will be graded using assessment questions.</a:t>
            </a:r>
          </a:p>
          <a:p>
            <a:r>
              <a:rPr lang="en-CA" dirty="0"/>
              <a:t>The self-check questions make 50% of the total grade.</a:t>
            </a:r>
          </a:p>
          <a:p>
            <a:r>
              <a:rPr lang="en-CA" dirty="0"/>
              <a:t>The homework assignments make up 50% of the total grade.</a:t>
            </a:r>
          </a:p>
          <a:p>
            <a:r>
              <a:rPr lang="en-CA" dirty="0"/>
              <a:t>A combined grade of 70% is required to pass the course.</a:t>
            </a:r>
          </a:p>
          <a:p>
            <a:endParaRPr lang="en-CA" dirty="0"/>
          </a:p>
        </p:txBody>
      </p:sp>
    </p:spTree>
    <p:extLst>
      <p:ext uri="{BB962C8B-B14F-4D97-AF65-F5344CB8AC3E}">
        <p14:creationId xmlns:p14="http://schemas.microsoft.com/office/powerpoint/2010/main" val="377049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E965-06CE-4279-89A8-396F48006BB6}"/>
              </a:ext>
            </a:extLst>
          </p:cNvPr>
          <p:cNvSpPr>
            <a:spLocks noGrp="1"/>
          </p:cNvSpPr>
          <p:nvPr>
            <p:ph type="title"/>
          </p:nvPr>
        </p:nvSpPr>
        <p:spPr/>
        <p:txBody>
          <a:bodyPr/>
          <a:lstStyle/>
          <a:p>
            <a:r>
              <a:rPr lang="en-CA" dirty="0"/>
              <a:t>Course Outline</a:t>
            </a:r>
          </a:p>
        </p:txBody>
      </p:sp>
      <p:graphicFrame>
        <p:nvGraphicFramePr>
          <p:cNvPr id="8" name="Content Placeholder 7">
            <a:extLst>
              <a:ext uri="{FF2B5EF4-FFF2-40B4-BE49-F238E27FC236}">
                <a16:creationId xmlns:a16="http://schemas.microsoft.com/office/drawing/2014/main" id="{B4173392-32AE-4A9E-A43B-3BB4B8200E74}"/>
              </a:ext>
            </a:extLst>
          </p:cNvPr>
          <p:cNvGraphicFramePr>
            <a:graphicFrameLocks noGrp="1"/>
          </p:cNvGraphicFramePr>
          <p:nvPr>
            <p:ph idx="1"/>
            <p:extLst>
              <p:ext uri="{D42A27DB-BD31-4B8C-83A1-F6EECF244321}">
                <p14:modId xmlns:p14="http://schemas.microsoft.com/office/powerpoint/2010/main" val="128992552"/>
              </p:ext>
            </p:extLst>
          </p:nvPr>
        </p:nvGraphicFramePr>
        <p:xfrm>
          <a:off x="838200" y="1308790"/>
          <a:ext cx="10515600" cy="533583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514637472"/>
                    </a:ext>
                  </a:extLst>
                </a:gridCol>
                <a:gridCol w="3505200">
                  <a:extLst>
                    <a:ext uri="{9D8B030D-6E8A-4147-A177-3AD203B41FA5}">
                      <a16:colId xmlns:a16="http://schemas.microsoft.com/office/drawing/2014/main" val="2008293985"/>
                    </a:ext>
                  </a:extLst>
                </a:gridCol>
                <a:gridCol w="3505200">
                  <a:extLst>
                    <a:ext uri="{9D8B030D-6E8A-4147-A177-3AD203B41FA5}">
                      <a16:colId xmlns:a16="http://schemas.microsoft.com/office/drawing/2014/main" val="372514937"/>
                    </a:ext>
                  </a:extLst>
                </a:gridCol>
              </a:tblGrid>
              <a:tr h="300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 2: Decision Statements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Module 3: Methods</a:t>
                      </a:r>
                    </a:p>
                  </a:txBody>
                  <a:tcPr/>
                </a:tc>
                <a:tc>
                  <a:txBody>
                    <a:bodyPr/>
                    <a:lstStyle/>
                    <a:p>
                      <a:r>
                        <a:rPr lang="en-CA" dirty="0"/>
                        <a:t>Module 4: Course Conclusion</a:t>
                      </a:r>
                    </a:p>
                  </a:txBody>
                  <a:tcPr/>
                </a:tc>
                <a:extLst>
                  <a:ext uri="{0D108BD9-81ED-4DB2-BD59-A6C34878D82A}">
                    <a16:rowId xmlns:a16="http://schemas.microsoft.com/office/drawing/2014/main" val="14649548"/>
                  </a:ext>
                </a:extLst>
              </a:tr>
              <a:tr h="4970072">
                <a:tc>
                  <a:txBody>
                    <a:bodyPr/>
                    <a:lstStyle/>
                    <a:p>
                      <a:r>
                        <a:rPr lang="en-CA" sz="1400" dirty="0"/>
                        <a:t>Lesson Introduction</a:t>
                      </a:r>
                    </a:p>
                    <a:p>
                      <a:r>
                        <a:rPr lang="en-CA" sz="1400" dirty="0"/>
                        <a:t>The if Statement</a:t>
                      </a:r>
                    </a:p>
                    <a:p>
                      <a:r>
                        <a:rPr lang="en-CA" sz="1400" dirty="0"/>
                        <a:t>Self-Check</a:t>
                      </a:r>
                    </a:p>
                    <a:p>
                      <a:r>
                        <a:rPr lang="en-CA" sz="1400" dirty="0"/>
                        <a:t>The switch Statement</a:t>
                      </a:r>
                    </a:p>
                    <a:p>
                      <a:r>
                        <a:rPr lang="en-CA" sz="1400" dirty="0"/>
                        <a:t>Self-Check</a:t>
                      </a:r>
                    </a:p>
                    <a:p>
                      <a:r>
                        <a:rPr lang="en-CA" sz="1400" dirty="0"/>
                        <a:t>Repetition in C#</a:t>
                      </a:r>
                    </a:p>
                    <a:p>
                      <a:r>
                        <a:rPr lang="en-CA" sz="1400" dirty="0"/>
                        <a:t>Introducing Repetition</a:t>
                      </a:r>
                    </a:p>
                    <a:p>
                      <a:r>
                        <a:rPr lang="en-CA" sz="1400" dirty="0"/>
                        <a:t>The for Loop</a:t>
                      </a:r>
                    </a:p>
                    <a:p>
                      <a:r>
                        <a:rPr lang="en-CA" sz="1400" dirty="0"/>
                        <a:t>The while Loop</a:t>
                      </a:r>
                    </a:p>
                    <a:p>
                      <a:r>
                        <a:rPr lang="en-CA" sz="1400" dirty="0"/>
                        <a:t>The do Loop</a:t>
                      </a:r>
                    </a:p>
                    <a:p>
                      <a:r>
                        <a:rPr lang="en-CA" sz="1400" dirty="0"/>
                        <a:t>Demo: Control Statements</a:t>
                      </a:r>
                    </a:p>
                    <a:p>
                      <a:r>
                        <a:rPr lang="en-CA" sz="1400" dirty="0"/>
                        <a:t>Self-Check</a:t>
                      </a:r>
                    </a:p>
                    <a:p>
                      <a:r>
                        <a:rPr lang="en-CA" sz="1400" dirty="0"/>
                        <a:t>Self-Check</a:t>
                      </a:r>
                    </a:p>
                    <a:p>
                      <a:r>
                        <a:rPr lang="en-CA" sz="1400" dirty="0"/>
                        <a:t>Module Lab</a:t>
                      </a:r>
                    </a:p>
                    <a:p>
                      <a:r>
                        <a:rPr lang="en-CA" sz="1400" dirty="0"/>
                        <a:t>Tutorial Lab 1 Using if Statements</a:t>
                      </a:r>
                    </a:p>
                    <a:p>
                      <a:r>
                        <a:rPr lang="en-CA" sz="1400" dirty="0"/>
                        <a:t>Tutorial Lab 2 Using a switch Statement</a:t>
                      </a:r>
                    </a:p>
                    <a:p>
                      <a:r>
                        <a:rPr lang="en-CA" sz="1400" dirty="0"/>
                        <a:t>Tutorial Lab 3 Using a for Loop</a:t>
                      </a:r>
                    </a:p>
                    <a:p>
                      <a:r>
                        <a:rPr lang="en-CA" sz="1400" dirty="0"/>
                        <a:t>Tutorial Lab 4 Using while and do Loops</a:t>
                      </a:r>
                    </a:p>
                    <a:p>
                      <a:r>
                        <a:rPr lang="en-CA" sz="1400" dirty="0"/>
                        <a:t>Self-Assessment Lab</a:t>
                      </a:r>
                    </a:p>
                  </a:txBody>
                  <a:tcPr/>
                </a:tc>
                <a:tc>
                  <a:txBody>
                    <a:bodyPr/>
                    <a:lstStyle/>
                    <a:p>
                      <a:r>
                        <a:rPr lang="en-CA" sz="1400" dirty="0"/>
                        <a:t>Method Declarations</a:t>
                      </a:r>
                    </a:p>
                    <a:p>
                      <a:r>
                        <a:rPr lang="en-CA" sz="1400" dirty="0"/>
                        <a:t>Calling Methods</a:t>
                      </a:r>
                    </a:p>
                    <a:p>
                      <a:r>
                        <a:rPr lang="en-CA" sz="1400" dirty="0"/>
                        <a:t>Returning Data from Methods</a:t>
                      </a:r>
                    </a:p>
                    <a:p>
                      <a:r>
                        <a:rPr lang="en-CA" sz="1400" dirty="0"/>
                        <a:t>Method Overloading</a:t>
                      </a:r>
                    </a:p>
                    <a:p>
                      <a:r>
                        <a:rPr lang="en-CA" sz="1400" dirty="0"/>
                        <a:t>Optional and Named Parameters</a:t>
                      </a:r>
                    </a:p>
                    <a:p>
                      <a:r>
                        <a:rPr lang="en-CA" sz="1400" dirty="0"/>
                        <a:t>Demo: Methods</a:t>
                      </a:r>
                    </a:p>
                    <a:p>
                      <a:r>
                        <a:rPr lang="en-CA" sz="1400" dirty="0"/>
                        <a:t>Self-Check</a:t>
                      </a:r>
                    </a:p>
                    <a:p>
                      <a:r>
                        <a:rPr lang="en-CA" sz="1400" dirty="0"/>
                        <a:t>Self-Check</a:t>
                      </a:r>
                    </a:p>
                    <a:p>
                      <a:r>
                        <a:rPr lang="en-CA" sz="1400" dirty="0"/>
                        <a:t>Exception Handling</a:t>
                      </a:r>
                    </a:p>
                    <a:p>
                      <a:r>
                        <a:rPr lang="en-CA" sz="1400" dirty="0"/>
                        <a:t>Introducing Exception Handling</a:t>
                      </a:r>
                    </a:p>
                    <a:p>
                      <a:r>
                        <a:rPr lang="en-CA" sz="1400" dirty="0"/>
                        <a:t>Exception Propagation</a:t>
                      </a:r>
                    </a:p>
                    <a:p>
                      <a:r>
                        <a:rPr lang="en-CA" sz="1400" dirty="0"/>
                        <a:t>Handling Exceptions</a:t>
                      </a:r>
                    </a:p>
                    <a:p>
                      <a:r>
                        <a:rPr lang="en-CA" sz="1400" dirty="0"/>
                        <a:t>The finally Block</a:t>
                      </a:r>
                    </a:p>
                    <a:p>
                      <a:r>
                        <a:rPr lang="en-CA" sz="1400" dirty="0"/>
                        <a:t>Throwing Exceptions</a:t>
                      </a:r>
                    </a:p>
                    <a:p>
                      <a:r>
                        <a:rPr lang="en-CA" sz="1400" dirty="0"/>
                        <a:t>Demo: Exception Handling</a:t>
                      </a:r>
                    </a:p>
                    <a:p>
                      <a:r>
                        <a:rPr lang="en-CA" sz="1400" dirty="0"/>
                        <a:t>Self-Check</a:t>
                      </a:r>
                    </a:p>
                    <a:p>
                      <a:r>
                        <a:rPr lang="en-CA" sz="1400" dirty="0"/>
                        <a:t>Self-Check</a:t>
                      </a:r>
                    </a:p>
                    <a:p>
                      <a:r>
                        <a:rPr lang="en-CA" sz="1400" dirty="0"/>
                        <a:t>Module Lab</a:t>
                      </a:r>
                    </a:p>
                    <a:p>
                      <a:r>
                        <a:rPr lang="en-CA" sz="1400" dirty="0"/>
                        <a:t>Tutorial Lab 1 Creating and Using Methods</a:t>
                      </a:r>
                    </a:p>
                    <a:p>
                      <a:r>
                        <a:rPr lang="en-CA" sz="1400" dirty="0"/>
                        <a:t>Tutorial Lab 2 Exception Handling</a:t>
                      </a:r>
                    </a:p>
                    <a:p>
                      <a:r>
                        <a:rPr lang="en-CA" sz="1400" dirty="0"/>
                        <a:t>Self-Assessment Lab</a:t>
                      </a:r>
                    </a:p>
                  </a:txBody>
                  <a:tcPr/>
                </a:tc>
                <a:tc>
                  <a:txBody>
                    <a:bodyPr/>
                    <a:lstStyle/>
                    <a:p>
                      <a:r>
                        <a:rPr lang="en-CA" sz="1400" dirty="0"/>
                        <a:t>Post-Course Survey</a:t>
                      </a:r>
                    </a:p>
                  </a:txBody>
                  <a:tcPr/>
                </a:tc>
                <a:extLst>
                  <a:ext uri="{0D108BD9-81ED-4DB2-BD59-A6C34878D82A}">
                    <a16:rowId xmlns:a16="http://schemas.microsoft.com/office/drawing/2014/main" val="2604196097"/>
                  </a:ext>
                </a:extLst>
              </a:tr>
            </a:tbl>
          </a:graphicData>
        </a:graphic>
      </p:graphicFrame>
    </p:spTree>
    <p:extLst>
      <p:ext uri="{BB962C8B-B14F-4D97-AF65-F5344CB8AC3E}">
        <p14:creationId xmlns:p14="http://schemas.microsoft.com/office/powerpoint/2010/main" val="184522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83B9-1DDC-4AA4-820F-C652FB5A3FD8}"/>
              </a:ext>
            </a:extLst>
          </p:cNvPr>
          <p:cNvSpPr>
            <a:spLocks noGrp="1"/>
          </p:cNvSpPr>
          <p:nvPr>
            <p:ph type="title"/>
          </p:nvPr>
        </p:nvSpPr>
        <p:spPr/>
        <p:txBody>
          <a:bodyPr/>
          <a:lstStyle/>
          <a:p>
            <a:r>
              <a:rPr lang="en-CA" b="1" dirty="0"/>
              <a:t>Module 1</a:t>
            </a:r>
          </a:p>
        </p:txBody>
      </p:sp>
      <p:graphicFrame>
        <p:nvGraphicFramePr>
          <p:cNvPr id="7" name="Content Placeholder 6">
            <a:extLst>
              <a:ext uri="{FF2B5EF4-FFF2-40B4-BE49-F238E27FC236}">
                <a16:creationId xmlns:a16="http://schemas.microsoft.com/office/drawing/2014/main" id="{DDE5B243-34A0-4C19-B6EC-ECCAFA9EB1D0}"/>
              </a:ext>
            </a:extLst>
          </p:cNvPr>
          <p:cNvGraphicFramePr>
            <a:graphicFrameLocks noGrp="1"/>
          </p:cNvGraphicFramePr>
          <p:nvPr>
            <p:ph idx="1"/>
            <p:extLst>
              <p:ext uri="{D42A27DB-BD31-4B8C-83A1-F6EECF244321}">
                <p14:modId xmlns:p14="http://schemas.microsoft.com/office/powerpoint/2010/main" val="27664375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1.1.2 - </a:t>
            </a:r>
            <a:r>
              <a:rPr lang="en-CA" b="1" dirty="0"/>
              <a:t>A History of C#</a:t>
            </a:r>
          </a:p>
        </p:txBody>
      </p:sp>
      <p:sp>
        <p:nvSpPr>
          <p:cNvPr id="3" name="Content Placeholder 2">
            <a:extLst>
              <a:ext uri="{FF2B5EF4-FFF2-40B4-BE49-F238E27FC236}">
                <a16:creationId xmlns:a16="http://schemas.microsoft.com/office/drawing/2014/main" id="{DC79472A-A7B3-40CD-B57B-4E099E1D4DC9}"/>
              </a:ext>
            </a:extLst>
          </p:cNvPr>
          <p:cNvSpPr>
            <a:spLocks noGrp="1"/>
          </p:cNvSpPr>
          <p:nvPr>
            <p:ph idx="1"/>
          </p:nvPr>
        </p:nvSpPr>
        <p:spPr/>
        <p:txBody>
          <a:bodyPr>
            <a:normAutofit fontScale="62500" lnSpcReduction="20000"/>
          </a:bodyPr>
          <a:lstStyle/>
          <a:p>
            <a:r>
              <a:rPr lang="en-CA" dirty="0"/>
              <a:t>The C# programming language was born in 1999 at Microsoft. The original name was COOL for C-like Object-Oriented Language but it was later changed to C# (pronounced C sharp).</a:t>
            </a:r>
          </a:p>
          <a:p>
            <a:r>
              <a:rPr lang="en-CA" dirty="0"/>
              <a:t>It was created by Anders Hejlsberg to help address the shortcomings of other programming languages in use at the time. The language is strongly-typed, object-oriented, and component oriented and utilizes a unified type system. Unlike C or C++, C# handles memory and resource management for the developer, lending to the concept of managed code.</a:t>
            </a:r>
          </a:p>
          <a:p>
            <a:r>
              <a:rPr lang="en-CA" dirty="0"/>
              <a:t>C# uses a garbage collection mechanism to release memory and resources that are no longer referenced in the application code, helping to prevent memory leak issues.</a:t>
            </a:r>
          </a:p>
          <a:p>
            <a:r>
              <a:rPr lang="en-CA" dirty="0"/>
              <a:t>Some C# features are:</a:t>
            </a:r>
          </a:p>
          <a:p>
            <a:r>
              <a:rPr lang="en-CA" dirty="0"/>
              <a:t>Strongly-typed - the languages enforces type checking on objects in the code meaning it is type-safe</a:t>
            </a:r>
          </a:p>
          <a:p>
            <a:r>
              <a:rPr lang="en-CA" dirty="0"/>
              <a:t>Object-oriented - C# offers the developer all the tenets of OOP such as encapsulation, inheritance, and polymorphism</a:t>
            </a:r>
          </a:p>
          <a:p>
            <a:r>
              <a:rPr lang="en-CA" dirty="0"/>
              <a:t>Component-oriented - C# permits the creation of software components for self-contained, self-describing packages of functionality</a:t>
            </a:r>
          </a:p>
          <a:p>
            <a:r>
              <a:rPr lang="en-CA" dirty="0"/>
              <a:t>Unified type system - all C# types, from primitive to reference types, inherit from a single root known as Object</a:t>
            </a:r>
          </a:p>
          <a:p>
            <a:endParaRPr lang="en-CA" dirty="0"/>
          </a:p>
        </p:txBody>
      </p:sp>
    </p:spTree>
    <p:extLst>
      <p:ext uri="{BB962C8B-B14F-4D97-AF65-F5344CB8AC3E}">
        <p14:creationId xmlns:p14="http://schemas.microsoft.com/office/powerpoint/2010/main" val="93906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1.2.2 - </a:t>
            </a:r>
            <a:r>
              <a:rPr lang="en-CA" b="1" dirty="0"/>
              <a:t>Xamarin</a:t>
            </a:r>
          </a:p>
        </p:txBody>
      </p:sp>
      <p:sp>
        <p:nvSpPr>
          <p:cNvPr id="3" name="Content Placeholder 2">
            <a:extLst>
              <a:ext uri="{FF2B5EF4-FFF2-40B4-BE49-F238E27FC236}">
                <a16:creationId xmlns:a16="http://schemas.microsoft.com/office/drawing/2014/main" id="{DC79472A-A7B3-40CD-B57B-4E099E1D4DC9}"/>
              </a:ext>
            </a:extLst>
          </p:cNvPr>
          <p:cNvSpPr>
            <a:spLocks noGrp="1"/>
          </p:cNvSpPr>
          <p:nvPr>
            <p:ph idx="1"/>
          </p:nvPr>
        </p:nvSpPr>
        <p:spPr/>
        <p:txBody>
          <a:bodyPr>
            <a:normAutofit/>
          </a:bodyPr>
          <a:lstStyle/>
          <a:p>
            <a:r>
              <a:rPr lang="en-CA" dirty="0"/>
              <a:t>You can develop native Windows, iOS, and Android apps by using the Xamarin platform and C#. Xamarin uses various technologies such as Xamarin Studio as well as designers for Visual Studio. The Xamarin platform will run on iOS and Windows computers so you can code on your choice of operating system.</a:t>
            </a:r>
          </a:p>
          <a:p>
            <a:r>
              <a:rPr lang="en-CA" dirty="0"/>
              <a:t>The Xamarin development environment is now known as Visual Studio for the Mac when installed on a Mac OS computer.</a:t>
            </a:r>
          </a:p>
          <a:p>
            <a:r>
              <a:rPr lang="en-CA" dirty="0"/>
              <a:t>You can download Xamarin at this URL  </a:t>
            </a:r>
            <a:r>
              <a:rPr lang="en-CA" dirty="0">
                <a:hlinkClick r:id="rId2"/>
              </a:rPr>
              <a:t>https://aka.ms/edx-dev204_1x-xmr</a:t>
            </a:r>
            <a:r>
              <a:rPr lang="en-CA" dirty="0"/>
              <a:t>.</a:t>
            </a:r>
          </a:p>
          <a:p>
            <a:endParaRPr lang="en-CA" dirty="0"/>
          </a:p>
        </p:txBody>
      </p:sp>
    </p:spTree>
    <p:extLst>
      <p:ext uri="{BB962C8B-B14F-4D97-AF65-F5344CB8AC3E}">
        <p14:creationId xmlns:p14="http://schemas.microsoft.com/office/powerpoint/2010/main" val="239038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1.2.3 - </a:t>
            </a:r>
            <a:r>
              <a:rPr lang="en-CA" b="1" dirty="0" err="1"/>
              <a:t>ManoDevelop</a:t>
            </a:r>
            <a:endParaRPr lang="en-CA" b="1" dirty="0"/>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fontScale="92500" lnSpcReduction="20000"/>
          </a:bodyPr>
          <a:lstStyle/>
          <a:p>
            <a:r>
              <a:rPr lang="en-CA" dirty="0" err="1"/>
              <a:t>MonoDevelop</a:t>
            </a:r>
            <a:r>
              <a:rPr lang="en-CA" dirty="0"/>
              <a:t> is another toolset that you can use to create applications with C#. It is positioned as a cross platform IDE that allows you to write desktop or web applications that can run on Linux, Windows, and Mac OS X.</a:t>
            </a:r>
          </a:p>
          <a:p>
            <a:r>
              <a:rPr lang="en-CA" dirty="0" err="1"/>
              <a:t>MonoDevelop</a:t>
            </a:r>
            <a:r>
              <a:rPr lang="en-CA" dirty="0"/>
              <a:t> offers the following features:</a:t>
            </a:r>
          </a:p>
          <a:p>
            <a:pPr lvl="1"/>
            <a:r>
              <a:rPr lang="en-CA" dirty="0"/>
              <a:t>Multi-platform support</a:t>
            </a:r>
          </a:p>
          <a:p>
            <a:pPr lvl="1"/>
            <a:r>
              <a:rPr lang="en-CA" dirty="0"/>
              <a:t>Code completion</a:t>
            </a:r>
          </a:p>
          <a:p>
            <a:pPr lvl="1"/>
            <a:r>
              <a:rPr lang="en-CA" dirty="0"/>
              <a:t>Integrated debugger</a:t>
            </a:r>
          </a:p>
          <a:p>
            <a:pPr lvl="1"/>
            <a:r>
              <a:rPr lang="en-CA" dirty="0"/>
              <a:t>GTK# Visual Designer</a:t>
            </a:r>
          </a:p>
          <a:p>
            <a:pPr lvl="1"/>
            <a:r>
              <a:rPr lang="en-CA" dirty="0"/>
              <a:t>Source Control</a:t>
            </a:r>
          </a:p>
          <a:p>
            <a:pPr lvl="1"/>
            <a:r>
              <a:rPr lang="en-CA" dirty="0"/>
              <a:t>Unit Testing</a:t>
            </a:r>
          </a:p>
          <a:p>
            <a:pPr lvl="1"/>
            <a:r>
              <a:rPr lang="en-CA" dirty="0"/>
              <a:t>Packaging and Deployment</a:t>
            </a:r>
          </a:p>
          <a:p>
            <a:r>
              <a:rPr lang="en-CA" dirty="0"/>
              <a:t>Find it at </a:t>
            </a:r>
            <a:r>
              <a:rPr lang="en-CA" dirty="0">
                <a:hlinkClick r:id="rId2"/>
              </a:rPr>
              <a:t>http://www.monodevelop.com</a:t>
            </a:r>
            <a:endParaRPr lang="en-CA" dirty="0"/>
          </a:p>
          <a:p>
            <a:endParaRPr lang="en-CA" dirty="0"/>
          </a:p>
        </p:txBody>
      </p:sp>
      <p:pic>
        <p:nvPicPr>
          <p:cNvPr id="8" name="Picture 7">
            <a:extLst>
              <a:ext uri="{FF2B5EF4-FFF2-40B4-BE49-F238E27FC236}">
                <a16:creationId xmlns:a16="http://schemas.microsoft.com/office/drawing/2014/main" id="{4D96F104-F91C-4575-93ED-94013012B7CC}"/>
              </a:ext>
            </a:extLst>
          </p:cNvPr>
          <p:cNvPicPr>
            <a:picLocks noChangeAspect="1"/>
          </p:cNvPicPr>
          <p:nvPr/>
        </p:nvPicPr>
        <p:blipFill>
          <a:blip r:embed="rId3"/>
          <a:stretch>
            <a:fillRect/>
          </a:stretch>
        </p:blipFill>
        <p:spPr>
          <a:xfrm>
            <a:off x="7089913" y="3041374"/>
            <a:ext cx="4869601" cy="2800592"/>
          </a:xfrm>
          <a:prstGeom prst="rect">
            <a:avLst/>
          </a:prstGeom>
        </p:spPr>
      </p:pic>
    </p:spTree>
    <p:extLst>
      <p:ext uri="{BB962C8B-B14F-4D97-AF65-F5344CB8AC3E}">
        <p14:creationId xmlns:p14="http://schemas.microsoft.com/office/powerpoint/2010/main" val="168150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1.2.4 - </a:t>
            </a:r>
            <a:r>
              <a:rPr lang="en-CA" b="1" dirty="0" err="1"/>
              <a:t>TextPad</a:t>
            </a:r>
            <a:endParaRPr lang="en-CA" b="1" dirty="0"/>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fontScale="77500" lnSpcReduction="20000"/>
          </a:bodyPr>
          <a:lstStyle/>
          <a:p>
            <a:r>
              <a:rPr lang="en-CA" dirty="0" err="1"/>
              <a:t>TextPad</a:t>
            </a:r>
            <a:r>
              <a:rPr lang="en-CA" dirty="0"/>
              <a:t> has been around for many years and is sometimes known as The Text Editor for Windows. </a:t>
            </a:r>
            <a:r>
              <a:rPr lang="en-CA" dirty="0" err="1"/>
              <a:t>TextPad</a:t>
            </a:r>
            <a:r>
              <a:rPr lang="en-CA" dirty="0"/>
              <a:t> is essentially a plain text editor that runs on Windows. It supports different programming and scripting languages through add-ons known as clip libraries, dictionaries, macros, and syntax definitions. When using </a:t>
            </a:r>
            <a:r>
              <a:rPr lang="en-CA" dirty="0" err="1"/>
              <a:t>TextPad</a:t>
            </a:r>
            <a:r>
              <a:rPr lang="en-CA" dirty="0"/>
              <a:t> to write C# code, you'll be most interested in the Syntax Definitions that provide the keyword color highlighting.</a:t>
            </a:r>
          </a:p>
          <a:p>
            <a:r>
              <a:rPr lang="en-CA" dirty="0"/>
              <a:t>Choosing a tool like </a:t>
            </a:r>
            <a:r>
              <a:rPr lang="en-CA" dirty="0" err="1"/>
              <a:t>TextPad</a:t>
            </a:r>
            <a:r>
              <a:rPr lang="en-CA" dirty="0"/>
              <a:t> means that you have a lightweight editor for your C# code files but it also means that you don't get the full benefits of an IDE and as such you will be responsible for:</a:t>
            </a:r>
          </a:p>
          <a:p>
            <a:r>
              <a:rPr lang="en-CA" dirty="0"/>
              <a:t>Managing multiple files for your project</a:t>
            </a:r>
          </a:p>
          <a:p>
            <a:r>
              <a:rPr lang="en-CA" dirty="0"/>
              <a:t>Compiling the code using the command-line compiler tools from Microsoft</a:t>
            </a:r>
          </a:p>
          <a:p>
            <a:r>
              <a:rPr lang="en-CA" dirty="0"/>
              <a:t>Manual debugging of the code through code review</a:t>
            </a:r>
          </a:p>
          <a:p>
            <a:r>
              <a:rPr lang="en-CA" dirty="0"/>
              <a:t>Manual deployment of the application</a:t>
            </a:r>
          </a:p>
          <a:p>
            <a:r>
              <a:rPr lang="en-CA" dirty="0"/>
              <a:t>You can download </a:t>
            </a:r>
            <a:r>
              <a:rPr lang="en-CA" dirty="0" err="1"/>
              <a:t>TextPad</a:t>
            </a:r>
            <a:r>
              <a:rPr lang="en-CA" dirty="0"/>
              <a:t> at this URL, </a:t>
            </a:r>
            <a:r>
              <a:rPr lang="en-CA" dirty="0">
                <a:hlinkClick r:id="rId2"/>
              </a:rPr>
              <a:t>http://www.textpad.com/download/</a:t>
            </a:r>
            <a:r>
              <a:rPr lang="en-CA" dirty="0"/>
              <a:t>.</a:t>
            </a:r>
          </a:p>
          <a:p>
            <a:endParaRPr lang="en-CA" dirty="0"/>
          </a:p>
        </p:txBody>
      </p:sp>
    </p:spTree>
    <p:extLst>
      <p:ext uri="{BB962C8B-B14F-4D97-AF65-F5344CB8AC3E}">
        <p14:creationId xmlns:p14="http://schemas.microsoft.com/office/powerpoint/2010/main" val="354027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647C-B945-4A3D-A303-5669CF086A5E}"/>
              </a:ext>
            </a:extLst>
          </p:cNvPr>
          <p:cNvSpPr>
            <a:spLocks noGrp="1"/>
          </p:cNvSpPr>
          <p:nvPr>
            <p:ph type="title"/>
          </p:nvPr>
        </p:nvSpPr>
        <p:spPr/>
        <p:txBody>
          <a:bodyPr/>
          <a:lstStyle/>
          <a:p>
            <a:r>
              <a:rPr lang="en-CA" dirty="0"/>
              <a:t>Module 1.2.5 - </a:t>
            </a:r>
            <a:r>
              <a:rPr lang="en-CA" b="1" dirty="0"/>
              <a:t>Notepad</a:t>
            </a:r>
          </a:p>
        </p:txBody>
      </p:sp>
      <p:sp>
        <p:nvSpPr>
          <p:cNvPr id="6" name="Content Placeholder 2">
            <a:extLst>
              <a:ext uri="{FF2B5EF4-FFF2-40B4-BE49-F238E27FC236}">
                <a16:creationId xmlns:a16="http://schemas.microsoft.com/office/drawing/2014/main" id="{382D98A4-A6E9-471B-B744-6F3B6CFB7B0A}"/>
              </a:ext>
            </a:extLst>
          </p:cNvPr>
          <p:cNvSpPr>
            <a:spLocks noGrp="1"/>
          </p:cNvSpPr>
          <p:nvPr>
            <p:ph idx="1"/>
          </p:nvPr>
        </p:nvSpPr>
        <p:spPr>
          <a:xfrm>
            <a:off x="838200" y="1825625"/>
            <a:ext cx="10515600" cy="4351338"/>
          </a:xfrm>
        </p:spPr>
        <p:txBody>
          <a:bodyPr>
            <a:normAutofit/>
          </a:bodyPr>
          <a:lstStyle/>
          <a:p>
            <a:r>
              <a:rPr lang="en-CA" dirty="0"/>
              <a:t>Of course Microsoft Windows has the venerable Notepad app included with every copy. You can write your code in Notepad and then use the </a:t>
            </a:r>
            <a:r>
              <a:rPr lang="en-CA" b="1" dirty="0"/>
              <a:t>command-line compiler</a:t>
            </a:r>
            <a:r>
              <a:rPr lang="en-CA" dirty="0"/>
              <a:t> </a:t>
            </a:r>
            <a:r>
              <a:rPr lang="en-CA" dirty="0">
                <a:highlight>
                  <a:srgbClr val="FFFF00"/>
                </a:highlight>
              </a:rPr>
              <a:t>csc.exe</a:t>
            </a:r>
            <a:r>
              <a:rPr lang="en-CA" dirty="0"/>
              <a:t> </a:t>
            </a:r>
            <a:r>
              <a:rPr lang="en-CA" b="1" dirty="0"/>
              <a:t>to compile your code</a:t>
            </a:r>
            <a:r>
              <a:rPr lang="en-CA" dirty="0"/>
              <a:t>.</a:t>
            </a:r>
          </a:p>
          <a:p>
            <a:r>
              <a:rPr lang="en-CA" dirty="0"/>
              <a:t>Take note that you will not realize any benefits such as code completion, </a:t>
            </a:r>
            <a:r>
              <a:rPr lang="en-CA" dirty="0" err="1"/>
              <a:t>Intellisense</a:t>
            </a:r>
            <a:r>
              <a:rPr lang="en-CA" dirty="0"/>
              <a:t>, syntax highlighting, or complete project solution and file management. And you will need to learn the available options and switches for the command line compiler.</a:t>
            </a:r>
          </a:p>
          <a:p>
            <a:endParaRPr lang="en-CA" dirty="0"/>
          </a:p>
        </p:txBody>
      </p:sp>
    </p:spTree>
    <p:extLst>
      <p:ext uri="{BB962C8B-B14F-4D97-AF65-F5344CB8AC3E}">
        <p14:creationId xmlns:p14="http://schemas.microsoft.com/office/powerpoint/2010/main" val="2276405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750</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to C# (edX)(DEV204.1x)</vt:lpstr>
      <vt:lpstr>Module 0 – Course Welcome and Introduction</vt:lpstr>
      <vt:lpstr>Course Outline</vt:lpstr>
      <vt:lpstr>Module 1</vt:lpstr>
      <vt:lpstr>Module 1.1.2 - A History of C#</vt:lpstr>
      <vt:lpstr>Module 1.2.2 - Xamarin</vt:lpstr>
      <vt:lpstr>Module 1.2.3 - ManoDevelop</vt:lpstr>
      <vt:lpstr>Module 1.2.4 - TextPad</vt:lpstr>
      <vt:lpstr>Module 1.2.5 - Notepad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(edX)(DEV204.1x)</dc:title>
  <dc:creator>Dmitry Vakhrushev</dc:creator>
  <cp:lastModifiedBy>Dmitry Vakhrushev</cp:lastModifiedBy>
  <cp:revision>5</cp:revision>
  <dcterms:created xsi:type="dcterms:W3CDTF">2019-05-28T13:42:16Z</dcterms:created>
  <dcterms:modified xsi:type="dcterms:W3CDTF">2019-05-28T15:42:31Z</dcterms:modified>
</cp:coreProperties>
</file>