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094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1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1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2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7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1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44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83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84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66AF-988A-48B7-9C6D-77E8AA6A5DD6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68E5-8730-43B7-AD7E-D9002AF1A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3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7" y="1123950"/>
            <a:ext cx="7019925" cy="1143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096" y="2266950"/>
            <a:ext cx="7019925" cy="30171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5095" y="5284088"/>
            <a:ext cx="708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Спикеры: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Влад Жданович, Сергей Крупень 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Кукунов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Андрей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1" y="562202"/>
            <a:ext cx="5828538" cy="2017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12552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Возможно ли «побить» букмекерские конторы?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35644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323165"/>
            <a:ext cx="11264900" cy="2409825"/>
          </a:xfrm>
        </p:spPr>
        <p:txBody>
          <a:bodyPr>
            <a:normAutofit/>
          </a:bodyPr>
          <a:lstStyle/>
          <a:p>
            <a:pPr algn="just"/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основе исторических статистических данных о боях лиги UFC создать модель, предсказывающую победителя. 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850" y="2333625"/>
            <a:ext cx="112649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создания рабочей модели, благодаря которой можно будет делать успешные букмекерские ставки, необходимо решить следующие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0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900" y="3296899"/>
            <a:ext cx="492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имеющиеся данные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Предварительно обработать разные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датасеты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Построить статистические данные для бойцов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Объединить обработанные данные в один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Построить кумулятивные признаки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832475" y="32968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Заполнить пропуски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8. Апробировать различные модели машинного обучения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Подобрать наилучшие параметры для моделей машинного обучения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10. Выбрать наилучшую модель машинного обучения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11. Сделать выводы по проекту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Обзор имеющихся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4816475"/>
            <a:ext cx="9639300" cy="1314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694656"/>
            <a:ext cx="8001000" cy="2752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1140777"/>
            <a:ext cx="82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Имеется небольшое количество пропусков в данных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90550" y="4447143"/>
            <a:ext cx="824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Целевая переменная </a:t>
            </a:r>
            <a:r>
              <a:rPr lang="ru-RU" dirty="0" err="1" smtClean="0"/>
              <a:t>несбалансирована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93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00" y="1325563"/>
            <a:ext cx="11823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 результатам предобработки в основной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добавлены: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о каждом бойце (рост, вес, ранг, год рождения, количество побед)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ассчитаны статистики простая статистика, кумулятивная статистика, а также подключены данные в те бои, где у бойцов не было предыдущих боев)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устранены пропуски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5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Апробация моделей машинного обучения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150" y="1122363"/>
            <a:ext cx="11823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В ходе работы над проектом были апробированы следующие модели машинного обучения: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RandomForestClassifier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GradientBoostingClassifier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CV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128" y="812799"/>
            <a:ext cx="4067743" cy="17433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22026"/>
          <a:stretch/>
        </p:blipFill>
        <p:spPr>
          <a:xfrm>
            <a:off x="761427" y="443575"/>
            <a:ext cx="6355168" cy="24817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600" y="2838229"/>
            <a:ext cx="3837271" cy="37915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94" y="2925340"/>
            <a:ext cx="5932558" cy="34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3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266035"/>
            <a:ext cx="1108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основе исторических статистических данных о боях лиги UFC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разработана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модель,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предсказывающая исход боя с достоверностью результатов выше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бейзлайна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и метрикой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accuracy=0.72</a:t>
            </a:r>
            <a:endParaRPr lang="ru-RU" sz="24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93825"/>
            <a:ext cx="112649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ходе работы над проектом были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решены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выполнены следующие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271254"/>
            <a:ext cx="492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имеющиеся данные</a:t>
            </a:r>
          </a:p>
          <a:p>
            <a:pPr marL="342900" indent="-342900"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Предобработаны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датасеты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бойцов и боёв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Построены статистические данные для бойцов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Построены кумулятивные признаки</a:t>
            </a:r>
          </a:p>
          <a:p>
            <a:pPr marL="342900" indent="-342900">
              <a:buFontTx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Устранены пропуски в данных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65800" y="227125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8. Апробировать различные модели машинного обучения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Подобраны наилучшие параметры для моделей машинного обучения</a:t>
            </a:r>
          </a:p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10. Установлена наилучшая модель машинного обучения по метрике -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CV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939800" y="4757960"/>
            <a:ext cx="838200" cy="508075"/>
          </a:xfrm>
          <a:prstGeom prst="rightArrow">
            <a:avLst/>
          </a:prstGeom>
          <a:solidFill>
            <a:schemeClr val="accent6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0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823" t="16550"/>
          <a:stretch/>
        </p:blipFill>
        <p:spPr>
          <a:xfrm>
            <a:off x="1887220" y="3213100"/>
            <a:ext cx="8728710" cy="315563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55575" y="17526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36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285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Цель: на основе исторических статистических данных о боях лиги UFC создать модель, предсказывающую победителя. </vt:lpstr>
      <vt:lpstr>Обзор имеющихся данных</vt:lpstr>
      <vt:lpstr>Предобработка данных</vt:lpstr>
      <vt:lpstr>Апробация моделей машинного обучения</vt:lpstr>
      <vt:lpstr>Презентация PowerPoint</vt:lpstr>
      <vt:lpstr>Выводы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15</cp:revision>
  <dcterms:created xsi:type="dcterms:W3CDTF">2022-05-20T18:12:38Z</dcterms:created>
  <dcterms:modified xsi:type="dcterms:W3CDTF">2022-05-21T03:35:54Z</dcterms:modified>
</cp:coreProperties>
</file>