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1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6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21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5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9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82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9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4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6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FB8387-502A-42EB-91FA-9E8D98209FB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E7BB6F-62CD-42BE-B240-7B355C3E3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2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" descr="Изображение">
            <a:extLst>
              <a:ext uri="{FF2B5EF4-FFF2-40B4-BE49-F238E27FC236}">
                <a16:creationId xmlns:a16="http://schemas.microsoft.com/office/drawing/2014/main" id="{AB4F9AD2-3157-42D2-98BF-1140E404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1419" y="2068296"/>
            <a:ext cx="2009162" cy="13607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53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A52C7-B0CA-4BA7-BF40-0839E26B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239618"/>
            <a:ext cx="9440034" cy="118938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</a:t>
            </a:r>
            <a:r>
              <a:rPr lang="en-US" sz="6600" dirty="0">
                <a:solidFill>
                  <a:srgbClr val="FFFF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ru-RU" sz="6600" dirty="0">
              <a:solidFill>
                <a:srgbClr val="FFFF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592B5-456E-4824-AB9D-D3A459F6C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latin typeface="Century" panose="02040604050505020304" pitchFamily="18" charset="0"/>
              </a:rPr>
              <a:t>Будущее уже наступило</a:t>
            </a:r>
          </a:p>
          <a:p>
            <a:pPr algn="ctr"/>
            <a:r>
              <a:rPr lang="ru-RU" sz="2400" dirty="0">
                <a:latin typeface="Century" panose="02040604050505020304" pitchFamily="18" charset="0"/>
              </a:rPr>
              <a:t>Мы вернулись в 80-ые</a:t>
            </a:r>
          </a:p>
        </p:txBody>
      </p:sp>
    </p:spTree>
    <p:extLst>
      <p:ext uri="{BB962C8B-B14F-4D97-AF65-F5344CB8AC3E}">
        <p14:creationId xmlns:p14="http://schemas.microsoft.com/office/powerpoint/2010/main" val="29169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A52C7-B0CA-4BA7-BF40-0839E26B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355" y="1193881"/>
            <a:ext cx="9440034" cy="74874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Что такое </a:t>
            </a:r>
            <a:r>
              <a:rPr lang="en-US" sz="40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</a:t>
            </a:r>
            <a:r>
              <a:rPr lang="ru-RU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592B5-456E-4824-AB9D-D3A459F6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030" y="2604053"/>
            <a:ext cx="9615359" cy="8249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</a:t>
            </a:r>
            <a:r>
              <a:rPr lang="ru-RU" sz="2400" dirty="0">
                <a:effectLst/>
              </a:rPr>
              <a:t> — компьютерная игра в жанре аркада</a:t>
            </a:r>
            <a:r>
              <a:rPr lang="en-US" sz="2400" dirty="0">
                <a:effectLst/>
              </a:rPr>
              <a:t>.</a:t>
            </a:r>
            <a:endParaRPr lang="ru-RU" sz="2400" dirty="0">
              <a:latin typeface="Century" panose="02040604050505020304" pitchFamily="18" charset="0"/>
            </a:endParaRPr>
          </a:p>
        </p:txBody>
      </p:sp>
      <p:pic>
        <p:nvPicPr>
          <p:cNvPr id="1026" name="Picture 2" descr="Картинки по запросу pacman icon">
            <a:extLst>
              <a:ext uri="{FF2B5EF4-FFF2-40B4-BE49-F238E27FC236}">
                <a16:creationId xmlns:a16="http://schemas.microsoft.com/office/drawing/2014/main" id="{EE171E12-37AD-40F2-ACAF-73B296BA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3597840"/>
            <a:ext cx="2581275" cy="28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привидение pacman">
            <a:extLst>
              <a:ext uri="{FF2B5EF4-FFF2-40B4-BE49-F238E27FC236}">
                <a16:creationId xmlns:a16="http://schemas.microsoft.com/office/drawing/2014/main" id="{126C4A91-69FE-4274-8131-E771FD6D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6876" y="3597840"/>
            <a:ext cx="268766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A52C7-B0CA-4BA7-BF40-0839E26B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113183"/>
            <a:ext cx="9440034" cy="8315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Почему наш продукт</a:t>
            </a:r>
            <a:r>
              <a:rPr lang="ru-RU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?</a:t>
            </a:r>
            <a:r>
              <a:rPr lang="en-US" sz="6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ru-RU" sz="6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592B5-456E-4824-AB9D-D3A459F6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030" y="2604053"/>
            <a:ext cx="9615359" cy="356814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Century" panose="02040604050505020304" pitchFamily="18" charset="0"/>
              </a:rPr>
              <a:t>Наша игра, имеет саундтрек от заслуженно известного композитора </a:t>
            </a:r>
            <a:r>
              <a:rPr lang="en-US" sz="2400" dirty="0" err="1">
                <a:latin typeface="Century" panose="02040604050505020304" pitchFamily="18" charset="0"/>
              </a:rPr>
              <a:t>Vasya</a:t>
            </a:r>
            <a:r>
              <a:rPr lang="ru-RU" sz="2400" dirty="0">
                <a:latin typeface="Century" panose="020406040505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Century" panose="02040604050505020304" pitchFamily="18" charset="0"/>
              </a:rPr>
              <a:t>Множество карт, игра будет поддерживаться в течение нескольких лет, в течение которых 32 группа будет улучшать геймплей, выпускать бесплатные косметические дополнения.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Century" panose="02040604050505020304" pitchFamily="18" charset="0"/>
              </a:rPr>
              <a:t>Планируются 4 крупных </a:t>
            </a:r>
            <a:r>
              <a:rPr lang="en-US" sz="2400" dirty="0">
                <a:latin typeface="Century" panose="02040604050505020304" pitchFamily="18" charset="0"/>
              </a:rPr>
              <a:t>DLC</a:t>
            </a:r>
            <a:r>
              <a:rPr lang="ru-RU" sz="2400" dirty="0">
                <a:latin typeface="Century" panose="02040604050505020304" pitchFamily="18" charset="0"/>
              </a:rPr>
              <a:t>(Всего за </a:t>
            </a:r>
            <a:r>
              <a:rPr lang="ru-RU" sz="2400" dirty="0">
                <a:effectLst/>
              </a:rPr>
              <a:t>8.99€)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Century" panose="02040604050505020304" pitchFamily="18" charset="0"/>
              </a:rPr>
              <a:t>Игра подходит для всех возрастов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Century" panose="02040604050505020304" pitchFamily="18" charset="0"/>
              </a:rPr>
              <a:t>Лутбоксы</a:t>
            </a:r>
            <a:r>
              <a:rPr lang="ru-RU" sz="2400" dirty="0">
                <a:effectLst/>
                <a:latin typeface="Century" panose="02040604050505020304" pitchFamily="18" charset="0"/>
              </a:rPr>
              <a:t> и </a:t>
            </a:r>
            <a:r>
              <a:rPr lang="ru-RU" sz="2400" dirty="0" err="1">
                <a:effectLst/>
                <a:latin typeface="Century" panose="02040604050505020304" pitchFamily="18" charset="0"/>
              </a:rPr>
              <a:t>микротранзакции</a:t>
            </a:r>
            <a:endParaRPr lang="ru-RU" sz="2400" dirty="0">
              <a:effectLst/>
              <a:latin typeface="Century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Century" panose="02040604050505020304" pitchFamily="18" charset="0"/>
              </a:rPr>
              <a:t>Современная графика</a:t>
            </a:r>
            <a:endParaRPr lang="ru-RU" sz="2400" dirty="0">
              <a:latin typeface="Century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A52C7-B0CA-4BA7-BF40-0839E26B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113183"/>
            <a:ext cx="9440034" cy="8315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Будущие </a:t>
            </a: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DLC</a:t>
            </a:r>
            <a:endParaRPr lang="ru-RU" sz="6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592B5-456E-4824-AB9D-D3A459F6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030" y="2604053"/>
            <a:ext cx="9615359" cy="35681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Pac-man: Pac-woman returns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Pac-man: Pac-man in Russia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Pac-man: Grand theft </a:t>
            </a:r>
            <a:r>
              <a:rPr lang="en-US" sz="2800" dirty="0" err="1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Zerna</a:t>
            </a:r>
            <a:endParaRPr lang="en-US" sz="2800" dirty="0">
              <a:solidFill>
                <a:srgbClr val="FFFF00"/>
              </a:solidFill>
              <a:latin typeface="Bauhaus 93" panose="04030905020B02020C02" pitchFamily="8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Pac-man: Travel to the middle of the Map</a:t>
            </a:r>
            <a:endParaRPr lang="ru-RU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A52C7-B0CA-4BA7-BF40-0839E26B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113183"/>
            <a:ext cx="9440034" cy="83157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Почему </a:t>
            </a:r>
            <a:r>
              <a:rPr lang="en-US" sz="40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</a:t>
            </a:r>
            <a:r>
              <a:rPr lang="ru-RU" sz="40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 это будущее?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592B5-456E-4824-AB9D-D3A459F6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030" y="2604053"/>
            <a:ext cx="9615359" cy="356814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Century" panose="02040604050505020304" pitchFamily="18" charset="0"/>
              </a:rPr>
              <a:t>Играя в </a:t>
            </a:r>
            <a:r>
              <a:rPr lang="en-US" sz="24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</a:t>
            </a:r>
            <a:r>
              <a:rPr lang="ru-RU" sz="24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Вы инвестируете в будущее нашей компании</a:t>
            </a:r>
            <a:r>
              <a:rPr lang="en-US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32 </a:t>
            </a:r>
            <a:r>
              <a:rPr lang="en-US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 Software, </a:t>
            </a: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тем самым развивая игровую индустрию и обеспечивая себя способами досуга.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Мы создали </a:t>
            </a:r>
            <a:r>
              <a:rPr lang="en-US" sz="24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</a:t>
            </a:r>
            <a:r>
              <a:rPr lang="ru-RU" sz="24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по совершенно новой технологии, ускоряющей процесс создания игр, и улучшающей погружение игрока в атмосферу игры.</a:t>
            </a:r>
            <a:endParaRPr lang="en-US" sz="2400" dirty="0">
              <a:solidFill>
                <a:schemeClr val="tx2"/>
              </a:solidFill>
              <a:latin typeface="Century" panose="020406040505050203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  <a:latin typeface="Bauhaus 93" panose="04030905020B02020C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Pac-man </a:t>
            </a:r>
            <a:r>
              <a:rPr lang="en-US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это</a:t>
            </a:r>
            <a:r>
              <a:rPr lang="en-US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open-source </a:t>
            </a:r>
            <a:r>
              <a:rPr lang="ru-RU" sz="2400" dirty="0">
                <a:solidFill>
                  <a:schemeClr val="tx2"/>
                </a:solidFill>
                <a:latin typeface="Century" panose="02040604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проект.</a:t>
            </a:r>
            <a:endParaRPr lang="ru-RU" sz="2400" dirty="0">
              <a:solidFill>
                <a:schemeClr val="tx2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A16CC-2A1A-4B83-9BA2-16408D5E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022574"/>
          </a:xfrm>
        </p:spPr>
        <p:txBody>
          <a:bodyPr>
            <a:normAutofit/>
          </a:bodyPr>
          <a:lstStyle/>
          <a:p>
            <a:r>
              <a:rPr lang="ru-RU" sz="7200" dirty="0"/>
              <a:t>А теперь…</a:t>
            </a:r>
          </a:p>
        </p:txBody>
      </p:sp>
    </p:spTree>
    <p:extLst>
      <p:ext uri="{BB962C8B-B14F-4D97-AF65-F5344CB8AC3E}">
        <p14:creationId xmlns:p14="http://schemas.microsoft.com/office/powerpoint/2010/main" val="38158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A16CC-2A1A-4B83-9BA2-16408D5E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022574"/>
          </a:xfrm>
        </p:spPr>
        <p:txBody>
          <a:bodyPr>
            <a:normAutofit/>
          </a:bodyPr>
          <a:lstStyle/>
          <a:p>
            <a:r>
              <a:rPr lang="ru-RU" sz="7200" dirty="0"/>
              <a:t>Демонстрация!</a:t>
            </a:r>
          </a:p>
        </p:txBody>
      </p:sp>
    </p:spTree>
    <p:extLst>
      <p:ext uri="{BB962C8B-B14F-4D97-AF65-F5344CB8AC3E}">
        <p14:creationId xmlns:p14="http://schemas.microsoft.com/office/powerpoint/2010/main" val="232918514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4216</TotalTime>
  <Words>168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Bauhaus 93</vt:lpstr>
      <vt:lpstr>Calisto MT</vt:lpstr>
      <vt:lpstr>Century</vt:lpstr>
      <vt:lpstr>Microsoft Sans Serif</vt:lpstr>
      <vt:lpstr>Trebuchet MS</vt:lpstr>
      <vt:lpstr>Wingdings 2</vt:lpstr>
      <vt:lpstr>Сланец</vt:lpstr>
      <vt:lpstr>Презентация PowerPoint</vt:lpstr>
      <vt:lpstr>Pac-man </vt:lpstr>
      <vt:lpstr>Что такое Pac-man?</vt:lpstr>
      <vt:lpstr>Почему наш продукт? </vt:lpstr>
      <vt:lpstr>Будущие DLC</vt:lpstr>
      <vt:lpstr>Почему Pac-man - это будущее?</vt:lpstr>
      <vt:lpstr>А теперь…</vt:lpstr>
      <vt:lpstr>Демонстрация!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Anton</dc:creator>
  <cp:lastModifiedBy>Anton</cp:lastModifiedBy>
  <cp:revision>12</cp:revision>
  <dcterms:created xsi:type="dcterms:W3CDTF">2017-12-10T12:52:39Z</dcterms:created>
  <dcterms:modified xsi:type="dcterms:W3CDTF">2017-12-13T11:09:04Z</dcterms:modified>
</cp:coreProperties>
</file>